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789" r:id="rId3"/>
    <p:sldMasterId id="2147483790" r:id="rId4"/>
    <p:sldMasterId id="2147483791" r:id="rId5"/>
    <p:sldMasterId id="2147483792" r:id="rId6"/>
    <p:sldMasterId id="2147483793" r:id="rId7"/>
    <p:sldMasterId id="2147483794" r:id="rId8"/>
    <p:sldMasterId id="2147483795" r:id="rId9"/>
    <p:sldMasterId id="2147483796" r:id="rId10"/>
    <p:sldMasterId id="2147483797"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28.xml"/><Relationship Id="rId42" Type="http://schemas.openxmlformats.org/officeDocument/2006/relationships/slide" Target="slides/slide30.xml"/><Relationship Id="rId41" Type="http://schemas.openxmlformats.org/officeDocument/2006/relationships/slide" Target="slides/slide29.xml"/><Relationship Id="rId44" Type="http://schemas.openxmlformats.org/officeDocument/2006/relationships/slide" Target="slides/slide32.xml"/><Relationship Id="rId43" Type="http://schemas.openxmlformats.org/officeDocument/2006/relationships/slide" Target="slides/slide31.xml"/><Relationship Id="rId46" Type="http://schemas.openxmlformats.org/officeDocument/2006/relationships/slide" Target="slides/slide34.xml"/><Relationship Id="rId45" Type="http://schemas.openxmlformats.org/officeDocument/2006/relationships/slide" Target="slides/slide33.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Master" Target="slideMasters/slideMaster7.xml"/><Relationship Id="rId48" Type="http://schemas.openxmlformats.org/officeDocument/2006/relationships/slide" Target="slides/slide36.xml"/><Relationship Id="rId47" Type="http://schemas.openxmlformats.org/officeDocument/2006/relationships/slide" Target="slides/slide35.xml"/><Relationship Id="rId49" Type="http://schemas.openxmlformats.org/officeDocument/2006/relationships/slide" Target="slides/slide37.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19.xml"/><Relationship Id="rId30" Type="http://schemas.openxmlformats.org/officeDocument/2006/relationships/slide" Target="slides/slide18.xml"/><Relationship Id="rId33" Type="http://schemas.openxmlformats.org/officeDocument/2006/relationships/slide" Target="slides/slide21.xml"/><Relationship Id="rId32" Type="http://schemas.openxmlformats.org/officeDocument/2006/relationships/slide" Target="slides/slide20.xml"/><Relationship Id="rId35" Type="http://schemas.openxmlformats.org/officeDocument/2006/relationships/slide" Target="slides/slide23.xml"/><Relationship Id="rId34" Type="http://schemas.openxmlformats.org/officeDocument/2006/relationships/slide" Target="slides/slide22.xml"/><Relationship Id="rId37" Type="http://schemas.openxmlformats.org/officeDocument/2006/relationships/slide" Target="slides/slide25.xml"/><Relationship Id="rId36" Type="http://schemas.openxmlformats.org/officeDocument/2006/relationships/slide" Target="slides/slide24.xml"/><Relationship Id="rId39" Type="http://schemas.openxmlformats.org/officeDocument/2006/relationships/slide" Target="slides/slide27.xml"/><Relationship Id="rId38" Type="http://schemas.openxmlformats.org/officeDocument/2006/relationships/slide" Target="slides/slide26.xml"/><Relationship Id="rId20" Type="http://schemas.openxmlformats.org/officeDocument/2006/relationships/slide" Target="slides/slide8.xml"/><Relationship Id="rId22" Type="http://schemas.openxmlformats.org/officeDocument/2006/relationships/slide" Target="slides/slide10.xml"/><Relationship Id="rId21" Type="http://schemas.openxmlformats.org/officeDocument/2006/relationships/slide" Target="slides/slide9.xml"/><Relationship Id="rId24" Type="http://schemas.openxmlformats.org/officeDocument/2006/relationships/slide" Target="slides/slide12.xml"/><Relationship Id="rId23" Type="http://schemas.openxmlformats.org/officeDocument/2006/relationships/slide" Target="slides/slide11.xml"/><Relationship Id="rId26" Type="http://schemas.openxmlformats.org/officeDocument/2006/relationships/slide" Target="slides/slide14.xml"/><Relationship Id="rId25" Type="http://schemas.openxmlformats.org/officeDocument/2006/relationships/slide" Target="slides/slide13.xml"/><Relationship Id="rId28" Type="http://schemas.openxmlformats.org/officeDocument/2006/relationships/slide" Target="slides/slide16.xml"/><Relationship Id="rId27" Type="http://schemas.openxmlformats.org/officeDocument/2006/relationships/slide" Target="slides/slide15.xml"/><Relationship Id="rId29" Type="http://schemas.openxmlformats.org/officeDocument/2006/relationships/slide" Target="slides/slide17.xml"/><Relationship Id="rId51" Type="http://schemas.openxmlformats.org/officeDocument/2006/relationships/slide" Target="slides/slide39.xml"/><Relationship Id="rId50" Type="http://schemas.openxmlformats.org/officeDocument/2006/relationships/slide" Target="slides/slide38.xml"/><Relationship Id="rId53" Type="http://schemas.openxmlformats.org/officeDocument/2006/relationships/slide" Target="slides/slide41.xml"/><Relationship Id="rId52" Type="http://schemas.openxmlformats.org/officeDocument/2006/relationships/slide" Target="slides/slide40.xml"/><Relationship Id="rId11" Type="http://schemas.openxmlformats.org/officeDocument/2006/relationships/slideMaster" Target="slideMasters/slideMaster9.xml"/><Relationship Id="rId10" Type="http://schemas.openxmlformats.org/officeDocument/2006/relationships/slideMaster" Target="slideMasters/slideMaster8.xml"/><Relationship Id="rId13" Type="http://schemas.openxmlformats.org/officeDocument/2006/relationships/slide" Target="slides/slide1.xml"/><Relationship Id="rId12" Type="http://schemas.openxmlformats.org/officeDocument/2006/relationships/notesMaster" Target="notesMasters/notesMaster1.xml"/><Relationship Id="rId15" Type="http://schemas.openxmlformats.org/officeDocument/2006/relationships/slide" Target="slides/slide3.xml"/><Relationship Id="rId14" Type="http://schemas.openxmlformats.org/officeDocument/2006/relationships/slide" Target="slides/slide2.xml"/><Relationship Id="rId17" Type="http://schemas.openxmlformats.org/officeDocument/2006/relationships/slide" Target="slides/slide5.xml"/><Relationship Id="rId16" Type="http://schemas.openxmlformats.org/officeDocument/2006/relationships/slide" Target="slides/slide4.xml"/><Relationship Id="rId19" Type="http://schemas.openxmlformats.org/officeDocument/2006/relationships/slide" Target="slides/slide7.xml"/><Relationship Id="rId1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ultiplyequity/racism-and-inequity-are-products-of-design-they-can-be-redesigned-12188363cc6a#.8hia4f29y" TargetMode="External"/><Relationship Id="rId3" Type="http://schemas.openxmlformats.org/officeDocument/2006/relationships/hyperlink" Target="https://medium.com/@multiplyequity/racism-and-inequity-are-products-of-design-they-can-be-redesigned-12188363cc6a#.8hia4f29y"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ationalequityproject.org/" TargetMode="External"/><Relationship Id="rId3" Type="http://schemas.openxmlformats.org/officeDocument/2006/relationships/hyperlink" Target="https://medium.com/@multiplyequity/racism-and-inequity-are-products-of-design-they-can-be-redesigned-12188363cc6a#.8hia4f29y" TargetMode="External"/><Relationship Id="rId4" Type="http://schemas.openxmlformats.org/officeDocument/2006/relationships/hyperlink" Target="https://www.fastcodesign.com/3068235/want-to-fight-inequality-forget-design-thinking" TargetMode="External"/><Relationship Id="rId5" Type="http://schemas.openxmlformats.org/officeDocument/2006/relationships/hyperlink" Target="http://contested-cities.net/working-papers/wp-content/uploads/sites/8/2016/07/WPCC-165008-StatonKramerGordonValdez-FromTechnicalToPolitical.pdf" TargetMode="External"/><Relationship Id="rId6" Type="http://schemas.openxmlformats.org/officeDocument/2006/relationships/hyperlink" Target="https://designjusticeplatform.co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g1f13b8acbf_0_4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1f13b8acbf_0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Font typeface="Arial"/>
              <a:buNone/>
            </a:pPr>
            <a:r>
              <a:rPr lang="en"/>
              <a:t>We believe you all are designers as educators.</a:t>
            </a:r>
            <a:endParaRPr/>
          </a:p>
          <a:p>
            <a:pPr indent="0" lvl="0" marL="0" rtl="0">
              <a:spcBef>
                <a:spcPts val="0"/>
              </a:spcBef>
              <a:spcAft>
                <a:spcPts val="0"/>
              </a:spcAft>
              <a:buClr>
                <a:schemeClr val="dk1"/>
              </a:buClr>
              <a:buFont typeface="Arial"/>
              <a:buNone/>
            </a:pPr>
            <a:r>
              <a:rPr lang="en"/>
              <a:t>Educators shape how students experience the world. Educators design products, spaces, processes &amp; systems. </a:t>
            </a:r>
            <a:endParaRPr/>
          </a:p>
          <a:p>
            <a:pPr indent="0" lvl="0" marL="0" rtl="0">
              <a:spcBef>
                <a:spcPts val="0"/>
              </a:spcBef>
              <a:spcAft>
                <a:spcPts val="0"/>
              </a:spcAft>
              <a:buClr>
                <a:schemeClr val="dk1"/>
              </a:buClr>
              <a:buFont typeface="Arial"/>
              <a:buNone/>
            </a:pPr>
            <a:r>
              <a:rPr lang="en"/>
              <a:t>Teachers design intuitively, but not necessarily intentionally.</a:t>
            </a:r>
            <a:endParaRPr/>
          </a:p>
          <a:p>
            <a:pPr indent="0" lvl="0" marL="0" rtl="0">
              <a:spcBef>
                <a:spcPts val="0"/>
              </a:spcBef>
              <a:spcAft>
                <a:spcPts val="0"/>
              </a:spcAft>
              <a:buClr>
                <a:schemeClr val="dk1"/>
              </a:buClr>
              <a:buFont typeface="Arial"/>
              <a:buNone/>
            </a:pPr>
            <a:r>
              <a:rPr lang="en"/>
              <a:t>We help teachers see themselves as designers.</a:t>
            </a:r>
            <a:endParaRPr/>
          </a:p>
          <a:p>
            <a:pPr indent="0" lvl="0" marL="0" rtl="0">
              <a:spcBef>
                <a:spcPts val="0"/>
              </a:spcBef>
              <a:spcAft>
                <a:spcPts val="0"/>
              </a:spcAft>
              <a:buClr>
                <a:schemeClr val="dk1"/>
              </a:buClr>
              <a:buFont typeface="Arial"/>
              <a:buNone/>
            </a:pPr>
            <a:r>
              <a:t/>
            </a:r>
            <a:endParaRPr/>
          </a:p>
          <a:p>
            <a:pPr indent="0" lvl="0" marL="0" rtl="0">
              <a:spcBef>
                <a:spcPts val="0"/>
              </a:spcBef>
              <a:spcAft>
                <a:spcPts val="0"/>
              </a:spcAft>
              <a:buClr>
                <a:schemeClr val="dk1"/>
              </a:buClr>
              <a:buFont typeface="Arial"/>
              <a:buNone/>
            </a:pPr>
            <a:r>
              <a:t/>
            </a:r>
            <a:endParaRPr/>
          </a:p>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204dd7f89b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204dd7f89b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Font typeface="Arial"/>
              <a:buNone/>
            </a:pPr>
            <a:r>
              <a:rPr lang="en">
                <a:solidFill>
                  <a:schemeClr val="dk1"/>
                </a:solidFill>
              </a:rPr>
              <a:t>Courtesy of #liberatorydesign</a:t>
            </a:r>
            <a:endParaRPr b="0" i="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204dd7f89b_0_6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204dd7f89b_0_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Font typeface="Arial"/>
              <a:buNone/>
            </a:pPr>
            <a:r>
              <a:rPr lang="en">
                <a:solidFill>
                  <a:schemeClr val="dk1"/>
                </a:solidFill>
              </a:rPr>
              <a:t>Courtesy of #liberatorydesign</a:t>
            </a:r>
            <a:endParaRPr/>
          </a:p>
          <a:p>
            <a:pPr indent="0" lvl="0" marL="0" marR="0" rtl="0" algn="l">
              <a:spcBef>
                <a:spcPts val="0"/>
              </a:spcBef>
              <a:spcAft>
                <a:spcPts val="0"/>
              </a:spcAft>
              <a:buClr>
                <a:schemeClr val="dk1"/>
              </a:buClr>
              <a:buFont typeface="Arial"/>
              <a:buNone/>
            </a:pPr>
            <a:r>
              <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2494cff431_0_18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494cff43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204dd7f89b_0_8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0" name="Google Shape;800;g204dd7f89b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Font typeface="Arial"/>
              <a:buNone/>
            </a:pPr>
            <a:r>
              <a:rPr lang="en">
                <a:solidFill>
                  <a:schemeClr val="dk1"/>
                </a:solidFill>
              </a:rPr>
              <a:t>Courtesy of #liberatorydesign (a collaboration between the National Equity Project and the K12 Lab)</a:t>
            </a:r>
            <a:endParaRPr b="0" i="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2494cff431_0_1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494cff43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1b43887c60_0_2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b43887c6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What does equity mean? This is our working definition from our collaborator, the National Equity Project.</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1b43887c60_0_8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b43887c6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What is oppression?</a:t>
            </a:r>
            <a:endParaRPr sz="1400"/>
          </a:p>
          <a:p>
            <a:pPr indent="0" lvl="0" marL="0">
              <a:spcBef>
                <a:spcPts val="0"/>
              </a:spcBef>
              <a:spcAft>
                <a:spcPts val="0"/>
              </a:spcAft>
              <a:buNone/>
            </a:pPr>
            <a:r>
              <a:rPr lang="en" sz="1400"/>
              <a:t>Oppression is a system that is built into our daily life and stems beyond individual acts. We may notice different types of oppression, individual, institutional, structural, and it affects everything we do. Learning, leading, teaching, designing, improving. </a:t>
            </a:r>
            <a:r>
              <a:rPr b="1" lang="en" sz="1400"/>
              <a:t>By noticing oppression and how it affects us, we have the opportunity to make sure our design and improvement work produce greater equity.</a:t>
            </a:r>
            <a:endParaRPr b="1"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1f194dadda_1_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f194dadd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Font typeface="Arial"/>
              <a:buNone/>
            </a:pPr>
            <a:r>
              <a:rPr lang="en" sz="1200">
                <a:solidFill>
                  <a:schemeClr val="dk1"/>
                </a:solidFill>
              </a:rPr>
              <a:t>Courtesy of National Equity Project</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1f194dadda_1_6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f194dadda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Font typeface="Arial"/>
              <a:buNone/>
            </a:pPr>
            <a:r>
              <a:rPr lang="en" sz="1200">
                <a:solidFill>
                  <a:schemeClr val="dk1"/>
                </a:solidFill>
              </a:rPr>
              <a:t>Courtesy of National Equity Project</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1f13b8acb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885" name="Google Shape;885;g1f13b8acbf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
              <a:t>How might we design with intention to eliminate oppression?</a:t>
            </a:r>
            <a:endParaRPr/>
          </a:p>
          <a:p>
            <a:pPr indent="0" lvl="0" marL="0" rtl="0">
              <a:spcBef>
                <a:spcPts val="0"/>
              </a:spcBef>
              <a:spcAft>
                <a:spcPts val="0"/>
              </a:spcAft>
              <a:buClr>
                <a:srgbClr val="000000"/>
              </a:buClr>
              <a:buFont typeface="Arial"/>
              <a:buNone/>
            </a:pPr>
            <a:r>
              <a:rPr lang="en"/>
              <a:t>Courtesy of National Equity Project</a:t>
            </a:r>
            <a:endParaRPr/>
          </a:p>
          <a:p>
            <a:pPr indent="0" lvl="0" marL="0" rtl="0">
              <a:spcBef>
                <a:spcPts val="0"/>
              </a:spcBef>
              <a:spcAft>
                <a:spcPts val="0"/>
              </a:spcAft>
              <a:buClr>
                <a:srgbClr val="000000"/>
              </a:buClr>
              <a:buFont typeface="Arial"/>
              <a:buNone/>
            </a:pPr>
            <a:r>
              <a:t/>
            </a:r>
            <a:endParaRPr/>
          </a:p>
          <a:p>
            <a:pPr indent="0" lvl="0" marL="0" rtl="0">
              <a:spcBef>
                <a:spcPts val="0"/>
              </a:spcBef>
              <a:spcAft>
                <a:spcPts val="0"/>
              </a:spcAft>
              <a:buClr>
                <a:srgbClr val="000000"/>
              </a:buClr>
              <a:buSzPts val="1100"/>
              <a:buFont typeface="Arial"/>
              <a:buNone/>
            </a:pPr>
            <a:r>
              <a:rPr lang="en" sz="1100">
                <a:solidFill>
                  <a:srgbClr val="500050"/>
                </a:solidFill>
                <a:highlight>
                  <a:srgbClr val="FFFFFF"/>
                </a:highlight>
              </a:rPr>
              <a:t>Contribution from Reina Cabezas at Oakland Unified School District</a:t>
            </a:r>
            <a:endParaRPr sz="1100">
              <a:solidFill>
                <a:srgbClr val="500050"/>
              </a:solidFill>
              <a:highlight>
                <a:srgbClr val="FFFFFF"/>
              </a:highlight>
            </a:endParaRPr>
          </a:p>
          <a:p>
            <a:pPr indent="0" lvl="0" marL="0" rtl="0">
              <a:spcBef>
                <a:spcPts val="0"/>
              </a:spcBef>
              <a:spcAft>
                <a:spcPts val="0"/>
              </a:spcAft>
              <a:buClr>
                <a:srgbClr val="000000"/>
              </a:buClr>
              <a:buSzPts val="1100"/>
              <a:buFont typeface="Arial"/>
              <a:buNone/>
            </a:pPr>
            <a:r>
              <a:rPr lang="en" sz="1100">
                <a:solidFill>
                  <a:srgbClr val="500050"/>
                </a:solidFill>
                <a:highlight>
                  <a:srgbClr val="FFFFFF"/>
                </a:highlight>
              </a:rPr>
              <a:t>“Whenever I arrive on a real location, I have to move around and work out what the</a:t>
            </a:r>
            <a:endParaRPr sz="1100">
              <a:solidFill>
                <a:srgbClr val="500050"/>
              </a:solidFill>
              <a:highlight>
                <a:srgbClr val="FFFFFF"/>
              </a:highlight>
            </a:endParaRPr>
          </a:p>
          <a:p>
            <a:pPr indent="0" lvl="0" marL="0" rtl="0">
              <a:spcBef>
                <a:spcPts val="0"/>
              </a:spcBef>
              <a:spcAft>
                <a:spcPts val="0"/>
              </a:spcAft>
              <a:buClr>
                <a:srgbClr val="000000"/>
              </a:buClr>
              <a:buSzPts val="1100"/>
              <a:buFont typeface="Arial"/>
              <a:buNone/>
            </a:pPr>
            <a:r>
              <a:rPr lang="en" sz="1100">
                <a:solidFill>
                  <a:srgbClr val="500050"/>
                </a:solidFill>
                <a:highlight>
                  <a:srgbClr val="FFFFFF"/>
                </a:highlight>
              </a:rPr>
              <a:t>best angles are going to be. When I was moving around with the lens, I discovered</a:t>
            </a:r>
            <a:endParaRPr sz="1100">
              <a:solidFill>
                <a:srgbClr val="500050"/>
              </a:solidFill>
              <a:highlight>
                <a:srgbClr val="FFFFFF"/>
              </a:highlight>
            </a:endParaRPr>
          </a:p>
          <a:p>
            <a:pPr indent="0" lvl="0" marL="0" rtl="0">
              <a:spcBef>
                <a:spcPts val="0"/>
              </a:spcBef>
              <a:spcAft>
                <a:spcPts val="0"/>
              </a:spcAft>
              <a:buClr>
                <a:srgbClr val="000000"/>
              </a:buClr>
              <a:buSzPts val="1100"/>
              <a:buFont typeface="Arial"/>
              <a:buNone/>
            </a:pPr>
            <a:r>
              <a:rPr lang="en" sz="1100">
                <a:solidFill>
                  <a:srgbClr val="500050"/>
                </a:solidFill>
                <a:highlight>
                  <a:srgbClr val="FFFFFF"/>
                </a:highlight>
              </a:rPr>
              <a:t>things that the naked eye would not have.” – filmmaker Pedro Almodovar</a:t>
            </a:r>
            <a:endParaRPr sz="1100">
              <a:solidFill>
                <a:srgbClr val="500050"/>
              </a:solidFill>
              <a:highlight>
                <a:srgbClr val="FFFFFF"/>
              </a:highlight>
            </a:endParaRPr>
          </a:p>
          <a:p>
            <a:pPr indent="0" lvl="0" marL="0" rtl="0">
              <a:spcBef>
                <a:spcPts val="0"/>
              </a:spcBef>
              <a:spcAft>
                <a:spcPts val="0"/>
              </a:spcAft>
              <a:buClr>
                <a:srgbClr val="000000"/>
              </a:buClr>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204dd7f89b_0_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204dd7f89b_0_2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lang="en" sz="1200"/>
              <a:t>Courtesy of National Equity Project</a:t>
            </a:r>
            <a:endParaRPr sz="1200"/>
          </a:p>
          <a:p>
            <a:pPr indent="0" lvl="0" marL="0" marR="0" rtl="0" algn="l">
              <a:spcBef>
                <a:spcPts val="0"/>
              </a:spcBef>
              <a:spcAft>
                <a:spcPts val="0"/>
              </a:spcAft>
              <a:buClr>
                <a:schemeClr val="dk1"/>
              </a:buClr>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200" u="none" cap="none" strike="noStrike">
              <a:solidFill>
                <a:schemeClr val="dk1"/>
              </a:solidFill>
              <a:latin typeface="Calibri"/>
              <a:ea typeface="Calibri"/>
              <a:cs typeface="Calibri"/>
              <a:sym typeface="Calibri"/>
            </a:endParaRPr>
          </a:p>
        </p:txBody>
      </p:sp>
      <p:sp>
        <p:nvSpPr>
          <p:cNvPr id="706" name="Google Shape;706;g204dd7f89b_0_202: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1f194dadda_0_44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f194dadda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few tools and techniques</a:t>
            </a:r>
            <a:endParaRPr/>
          </a:p>
          <a:p>
            <a:pPr indent="0" lvl="0" marL="0" rtl="0">
              <a:spcBef>
                <a:spcPts val="0"/>
              </a:spcBef>
              <a:spcAft>
                <a:spcPts val="0"/>
              </a:spcAft>
              <a:buNone/>
            </a:pPr>
            <a:r>
              <a:rPr lang="en"/>
              <a:t>Before during and after empathizing. We will focus today on before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1b43887c60_0_163:notes"/>
          <p:cNvSpPr/>
          <p:nvPr>
            <p:ph idx="2" type="sldImg"/>
          </p:nvPr>
        </p:nvSpPr>
        <p:spPr>
          <a:xfrm>
            <a:off x="1144587"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902" name="Google Shape;902;g1b43887c60_0_163:notes"/>
          <p:cNvSpPr txBox="1"/>
          <p:nvPr>
            <p:ph idx="1" type="body"/>
          </p:nvPr>
        </p:nvSpPr>
        <p:spPr>
          <a:xfrm>
            <a:off x="684212" y="4343400"/>
            <a:ext cx="5489700" cy="4113300"/>
          </a:xfrm>
          <a:prstGeom prst="rect">
            <a:avLst/>
          </a:prstGeom>
          <a:noFill/>
          <a:ln>
            <a:noFill/>
          </a:ln>
        </p:spPr>
        <p:txBody>
          <a:bodyPr anchorCtr="0" anchor="t" bIns="45650" lIns="91300" spcFirstLastPara="1" rIns="91300" wrap="square" tIns="45650">
            <a:noAutofit/>
          </a:bodyPr>
          <a:lstStyle/>
          <a:p>
            <a:pPr indent="0" lvl="0" marL="0" marR="0" rtl="0" algn="l">
              <a:spcBef>
                <a:spcPts val="0"/>
              </a:spcBef>
              <a:spcAft>
                <a:spcPts val="0"/>
              </a:spcAft>
              <a:buClr>
                <a:schemeClr val="dk1"/>
              </a:buClr>
              <a:buFont typeface="Calibri"/>
              <a:buNone/>
            </a:pPr>
            <a:r>
              <a:t/>
            </a:r>
            <a:endParaRPr/>
          </a:p>
        </p:txBody>
      </p:sp>
      <p:sp>
        <p:nvSpPr>
          <p:cNvPr id="903" name="Google Shape;903;g1b43887c60_0_163:notes"/>
          <p:cNvSpPr txBox="1"/>
          <p:nvPr/>
        </p:nvSpPr>
        <p:spPr>
          <a:xfrm>
            <a:off x="3884612" y="8685213"/>
            <a:ext cx="2971800" cy="457200"/>
          </a:xfrm>
          <a:prstGeom prst="rect">
            <a:avLst/>
          </a:prstGeom>
          <a:noFill/>
          <a:ln>
            <a:noFill/>
          </a:ln>
        </p:spPr>
        <p:txBody>
          <a:bodyPr anchorCtr="0" anchor="b" bIns="45650" lIns="91300" spcFirstLastPara="1" rIns="91300" wrap="square" tIns="4565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1f194dadda_0_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1f194dadda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Arial"/>
              <a:buNone/>
            </a:pPr>
            <a:r>
              <a:rPr lang="en">
                <a:solidFill>
                  <a:schemeClr val="dk1"/>
                </a:solidFill>
              </a:rPr>
              <a:t>ANIMATED: Introduce a new frame developed out of the K12 Lab at the d.school.</a:t>
            </a:r>
            <a:endParaRPr>
              <a:solidFill>
                <a:schemeClr val="dk1"/>
              </a:solidFill>
            </a:endParaRPr>
          </a:p>
          <a:p>
            <a:pPr indent="0" lvl="0" marL="0" marR="0" rtl="0" algn="l">
              <a:lnSpc>
                <a:spcPct val="115000"/>
              </a:lnSpc>
              <a:spcBef>
                <a:spcPts val="0"/>
              </a:spcBef>
              <a:spcAft>
                <a:spcPts val="0"/>
              </a:spcAft>
              <a:buClr>
                <a:schemeClr val="dk1"/>
              </a:buClr>
              <a:buFont typeface="Arial"/>
              <a:buNone/>
            </a:pPr>
            <a:r>
              <a:t/>
            </a:r>
            <a:endParaRPr>
              <a:solidFill>
                <a:schemeClr val="dk1"/>
              </a:solidFill>
            </a:endParaRPr>
          </a:p>
          <a:p>
            <a:pPr indent="0" lvl="0" marL="0" marR="0" rtl="0" algn="l">
              <a:lnSpc>
                <a:spcPct val="115000"/>
              </a:lnSpc>
              <a:spcBef>
                <a:spcPts val="0"/>
              </a:spcBef>
              <a:spcAft>
                <a:spcPts val="0"/>
              </a:spcAft>
              <a:buClr>
                <a:schemeClr val="dk1"/>
              </a:buClr>
              <a:buFont typeface="Arial"/>
              <a:buNone/>
            </a:pPr>
            <a:r>
              <a:rPr b="0" i="0" lang="en" u="none" cap="none" strike="noStrike">
                <a:solidFill>
                  <a:schemeClr val="dk1"/>
                </a:solidFill>
                <a:latin typeface="Arial"/>
                <a:ea typeface="Arial"/>
                <a:cs typeface="Arial"/>
                <a:sym typeface="Arial"/>
              </a:rPr>
              <a:t>Framing this as </a:t>
            </a:r>
            <a:r>
              <a:rPr b="1" lang="en">
                <a:solidFill>
                  <a:schemeClr val="dk1"/>
                </a:solidFill>
              </a:rPr>
              <a:t>equity-centred design thinking</a:t>
            </a:r>
            <a:r>
              <a:rPr b="1" i="0" lang="en" u="none" cap="none" strike="noStrike">
                <a:solidFill>
                  <a:schemeClr val="dk1"/>
                </a:solidFill>
                <a:latin typeface="Arial"/>
                <a:ea typeface="Arial"/>
                <a:cs typeface="Arial"/>
                <a:sym typeface="Arial"/>
              </a:rPr>
              <a:t> Design thinking</a:t>
            </a:r>
            <a:r>
              <a:rPr b="0" i="0" lang="en" u="none" cap="none" strike="noStrike">
                <a:solidFill>
                  <a:schemeClr val="dk1"/>
                </a:solidFill>
                <a:latin typeface="Arial"/>
                <a:ea typeface="Arial"/>
                <a:cs typeface="Arial"/>
                <a:sym typeface="Arial"/>
              </a:rPr>
              <a:t>. This equity-centred practice creates the opportunities for the equity practitioner and the designers to build from their skillsets and develop a new approach to their work.</a:t>
            </a:r>
            <a:r>
              <a:rPr lang="en"/>
              <a:t> </a:t>
            </a:r>
            <a:r>
              <a:rPr b="0" i="0" lang="en" u="none" cap="none" strike="noStrike">
                <a:solidFill>
                  <a:schemeClr val="dk1"/>
                </a:solidFill>
                <a:latin typeface="Arial"/>
                <a:ea typeface="Arial"/>
                <a:cs typeface="Arial"/>
                <a:sym typeface="Arial"/>
              </a:rPr>
              <a:t>THE PRACTICE This is not a step in the traditional DT process - this is something we are introducing to our DTK12 work. We will be bringing in new curriculum around this area, want feedback, your thoughts, ways you can connect this to your own work and life. </a:t>
            </a:r>
            <a:endParaRPr/>
          </a:p>
          <a:p>
            <a:pPr indent="0" lvl="0" marL="0" marR="0" rtl="0" algn="l">
              <a:spcBef>
                <a:spcPts val="0"/>
              </a:spcBef>
              <a:spcAft>
                <a:spcPts val="0"/>
              </a:spcAft>
              <a:buClr>
                <a:schemeClr val="dk1"/>
              </a:buClr>
              <a:buFont typeface="Arial"/>
              <a:buNone/>
            </a:pPr>
            <a:r>
              <a:t/>
            </a:r>
            <a:endParaRPr b="0" i="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rPr b="0" i="0" lang="en" u="none" cap="none" strike="noStrike">
                <a:solidFill>
                  <a:schemeClr val="dk1"/>
                </a:solidFill>
                <a:latin typeface="Arial"/>
                <a:ea typeface="Arial"/>
                <a:cs typeface="Arial"/>
                <a:sym typeface="Arial"/>
              </a:rPr>
              <a:t>So really, </a:t>
            </a:r>
            <a:r>
              <a:rPr b="1" i="0" lang="en" u="none" cap="none" strike="noStrike">
                <a:solidFill>
                  <a:schemeClr val="dk1"/>
                </a:solidFill>
                <a:latin typeface="Arial"/>
                <a:ea typeface="Arial"/>
                <a:cs typeface="Arial"/>
                <a:sym typeface="Arial"/>
              </a:rPr>
              <a:t>being aware of and reflecting on the impact </a:t>
            </a:r>
            <a:r>
              <a:rPr b="0" i="0" lang="en" u="none" cap="none" strike="noStrike">
                <a:solidFill>
                  <a:schemeClr val="dk1"/>
                </a:solidFill>
                <a:latin typeface="Arial"/>
                <a:ea typeface="Arial"/>
                <a:cs typeface="Arial"/>
                <a:sym typeface="Arial"/>
              </a:rPr>
              <a:t>of your own beliefs and biases in relationship with/to your users and their context is practiced throughout the design thinking process.</a:t>
            </a:r>
            <a:endParaRPr/>
          </a:p>
          <a:p>
            <a:pPr indent="0" lvl="0" marL="0" marR="0" rtl="0" algn="l">
              <a:spcBef>
                <a:spcPts val="0"/>
              </a:spcBef>
              <a:spcAft>
                <a:spcPts val="0"/>
              </a:spcAft>
              <a:buClr>
                <a:schemeClr val="dk1"/>
              </a:buClr>
              <a:buFont typeface="Arial"/>
              <a:buNone/>
            </a:pPr>
            <a:r>
              <a:t/>
            </a:r>
            <a:endParaRPr b="0" i="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g1b43887c60_0_10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b43887c6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The notice phase helps designers develop a self and social-emotional awareness before entering any context or practice of empathy. This phase focuses on you, the designer, in order to build a practice of self-awareness of your own identity, values, emotions, biases, assumptions and situatedness in order to reveal your authentic self; accept and build from what you don’t know so that you, as designer, can empathize with humility, curiosity and courage. Noticing what one brings to any person and context allows for authentic human centered design, not “you” centered design.</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2494cff431_0_2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ANIMATED</a:t>
            </a:r>
            <a:endParaRPr/>
          </a:p>
          <a:p>
            <a:pPr indent="0" lvl="0" marL="0">
              <a:spcBef>
                <a:spcPts val="0"/>
              </a:spcBef>
              <a:spcAft>
                <a:spcPts val="0"/>
              </a:spcAft>
              <a:buNone/>
            </a:pPr>
            <a:r>
              <a:t/>
            </a:r>
            <a:endParaRPr/>
          </a:p>
          <a:p>
            <a:pPr indent="0" lvl="0" marL="0" rtl="0">
              <a:spcBef>
                <a:spcPts val="0"/>
              </a:spcBef>
              <a:spcAft>
                <a:spcPts val="0"/>
              </a:spcAft>
              <a:buNone/>
            </a:pPr>
            <a:r>
              <a:rPr lang="en"/>
              <a:t>Courtesy of Tom Malarkey at The National Equity Project</a:t>
            </a:r>
            <a:endParaRPr/>
          </a:p>
        </p:txBody>
      </p:sp>
      <p:sp>
        <p:nvSpPr>
          <p:cNvPr id="928" name="Google Shape;928;g2494cff431_0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204dd7f89b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g204dd7f89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Font typeface="Arial"/>
              <a:buNone/>
            </a:pPr>
            <a:r>
              <a:rPr b="0" i="0" lang="en" u="none" cap="none" strike="noStrike">
                <a:solidFill>
                  <a:schemeClr val="dk1"/>
                </a:solidFill>
                <a:latin typeface="Arial"/>
                <a:ea typeface="Arial"/>
                <a:cs typeface="Arial"/>
                <a:sym typeface="Arial"/>
              </a:rPr>
              <a:t>The REFLECT phase of the process is ongoing and transparent throughout the design thinking process. It allows you and your team the time to notice, focus and reflect on your actions, emotions, insights and impact as designer(s) and human(s) on/with your users/context. It is was is called an Equity Pause by EquityXDesign. It is a time to share our learning and see what we can do better* next time.</a:t>
            </a:r>
            <a:endParaRPr/>
          </a:p>
          <a:p>
            <a:pPr indent="0" lvl="0" marL="0" marR="0" rtl="0" algn="l">
              <a:spcBef>
                <a:spcPts val="0"/>
              </a:spcBef>
              <a:spcAft>
                <a:spcPts val="0"/>
              </a:spcAft>
              <a:buClr>
                <a:srgbClr val="000000"/>
              </a:buClr>
              <a:buFont typeface="Arial"/>
              <a:buNone/>
            </a:pPr>
            <a:r>
              <a:rPr b="0" i="0" lang="en" u="none" cap="none" strike="noStrike">
                <a:solidFill>
                  <a:schemeClr val="dk1"/>
                </a:solidFill>
                <a:latin typeface="Arial"/>
                <a:ea typeface="Arial"/>
                <a:cs typeface="Arial"/>
                <a:sym typeface="Arial"/>
              </a:rPr>
              <a:t>*Inclusive, equitable and aesthetic.</a:t>
            </a:r>
            <a:endParaRPr/>
          </a:p>
          <a:p>
            <a:pPr indent="0" lvl="0" marL="0" marR="0" rtl="0" algn="l">
              <a:spcBef>
                <a:spcPts val="0"/>
              </a:spcBef>
              <a:spcAft>
                <a:spcPts val="0"/>
              </a:spcAft>
              <a:buClr>
                <a:srgbClr val="000000"/>
              </a:buClr>
              <a:buFont typeface="Arial"/>
              <a:buNone/>
            </a:pPr>
            <a:r>
              <a:rPr b="0" i="0" lang="en" u="none" cap="none" strike="noStrike">
                <a:solidFill>
                  <a:schemeClr val="dk1"/>
                </a:solidFill>
                <a:latin typeface="Arial"/>
                <a:ea typeface="Arial"/>
                <a:cs typeface="Arial"/>
                <a:sym typeface="Arial"/>
              </a:rPr>
              <a:t>What evidence do I have that I am becoming more self aware and self correcting as an equity leader using liberatory design?</a:t>
            </a:r>
            <a:endParaRPr/>
          </a:p>
          <a:p>
            <a:pPr indent="0" lvl="0" marL="0" marR="0" rtl="0" algn="l">
              <a:spcBef>
                <a:spcPts val="0"/>
              </a:spcBef>
              <a:spcAft>
                <a:spcPts val="0"/>
              </a:spcAft>
              <a:buClr>
                <a:srgbClr val="000000"/>
              </a:buClr>
              <a:buFont typeface="Arial"/>
              <a:buNone/>
            </a:pPr>
            <a:r>
              <a:rPr b="0" i="0" lang="en" u="none" cap="none" strike="noStrike">
                <a:solidFill>
                  <a:schemeClr val="dk1"/>
                </a:solidFill>
                <a:latin typeface="Arial"/>
                <a:ea typeface="Arial"/>
                <a:cs typeface="Arial"/>
                <a:sym typeface="Arial"/>
              </a:rPr>
              <a:t>What would others say?</a:t>
            </a:r>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204dd7f89b_0_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g204dd7f89b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1" lang="en">
                <a:highlight>
                  <a:srgbClr val="FFFFFF"/>
                </a:highlight>
              </a:rPr>
              <a:t>“E</a:t>
            </a:r>
            <a:r>
              <a:rPr b="1" i="0" lang="en" u="none" cap="none" strike="noStrike">
                <a:solidFill>
                  <a:schemeClr val="dk1"/>
                </a:solidFill>
                <a:highlight>
                  <a:srgbClr val="FFFFFF"/>
                </a:highlight>
              </a:rPr>
              <a:t>quity Pauses</a:t>
            </a:r>
            <a:r>
              <a:rPr b="1" lang="en">
                <a:highlight>
                  <a:srgbClr val="FFFFFF"/>
                </a:highlight>
              </a:rPr>
              <a:t>”</a:t>
            </a:r>
            <a:r>
              <a:rPr b="1" i="0" lang="en" u="none" cap="none" strike="noStrike">
                <a:solidFill>
                  <a:schemeClr val="dk1"/>
                </a:solidFill>
                <a:highlight>
                  <a:srgbClr val="FFFFFF"/>
                </a:highlight>
              </a:rPr>
              <a:t> from equityXdesign</a:t>
            </a:r>
            <a:endParaRPr/>
          </a:p>
          <a:p>
            <a:pPr indent="0" lvl="0" marL="0" marR="0" rtl="0" algn="l">
              <a:lnSpc>
                <a:spcPct val="100000"/>
              </a:lnSpc>
              <a:spcBef>
                <a:spcPts val="500"/>
              </a:spcBef>
              <a:spcAft>
                <a:spcPts val="0"/>
              </a:spcAft>
              <a:buClr>
                <a:schemeClr val="dk1"/>
              </a:buClr>
              <a:buSzPts val="1100"/>
              <a:buFont typeface="Arial"/>
              <a:buNone/>
            </a:pPr>
            <a:r>
              <a:rPr lang="en" u="sng">
                <a:solidFill>
                  <a:schemeClr val="hlink"/>
                </a:solidFill>
                <a:hlinkClick r:id="rId2"/>
              </a:rPr>
              <a:t>https://medium.com/@multiplyequity/racism-and-inequity-are-products-of-design-they-can-be-redesigned-12188363cc6a#.8hia4f29y</a:t>
            </a:r>
            <a:endParaRPr u="sng">
              <a:solidFill>
                <a:schemeClr val="hlink"/>
              </a:solidFill>
              <a:hlinkClick r:id="rId3"/>
            </a:endParaRPr>
          </a:p>
          <a:p>
            <a:pPr indent="0" lvl="0" marL="0" marR="0" rtl="0" algn="l">
              <a:lnSpc>
                <a:spcPct val="100000"/>
              </a:lnSpc>
              <a:spcBef>
                <a:spcPts val="500"/>
              </a:spcBef>
              <a:spcAft>
                <a:spcPts val="0"/>
              </a:spcAft>
              <a:buClr>
                <a:schemeClr val="dk1"/>
              </a:buClr>
              <a:buFont typeface="Arial"/>
              <a:buNone/>
            </a:pPr>
            <a:r>
              <a:rPr lang="en">
                <a:highlight>
                  <a:srgbClr val="FFFFFF"/>
                </a:highlight>
              </a:rPr>
              <a:t>“</a:t>
            </a:r>
            <a:r>
              <a:rPr i="0" lang="en" u="none" cap="none" strike="noStrike">
                <a:solidFill>
                  <a:schemeClr val="dk1"/>
                </a:solidFill>
                <a:highlight>
                  <a:srgbClr val="FFFFFF"/>
                </a:highlight>
              </a:rPr>
              <a:t>A sense of urgency can mask hegemonic strategy. Our common discourse of urgency and business-as-usual creates little time for reflection; our pace of life eclipses our awareness. Strategic equity pauses stop the clock to reflect on our language, ideas, and hunches in the context of a discourse of transformation. Without this moment to think, our brains default to the familiar and the known, making a repeat of past practice likely. Incorporating these discourse checks and pauses after each stage ensures that our ideas remain on the path of achieving equity.</a:t>
            </a:r>
            <a:r>
              <a:rPr lang="en">
                <a:highlight>
                  <a:srgbClr val="FFFFFF"/>
                </a:highlight>
              </a:rPr>
              <a:t>” </a:t>
            </a:r>
            <a:endParaRPr/>
          </a:p>
          <a:p>
            <a:pPr indent="0" lvl="0" marL="0" marR="0" rtl="0" algn="l">
              <a:spcBef>
                <a:spcPts val="0"/>
              </a:spcBef>
              <a:spcAft>
                <a:spcPts val="0"/>
              </a:spcAft>
              <a:buClr>
                <a:schemeClr val="dk1"/>
              </a:buClr>
              <a:buFont typeface="Arial"/>
              <a:buNone/>
            </a:pPr>
            <a:r>
              <a:t/>
            </a:r>
            <a:endParaRPr b="0" i="0" u="none" cap="none" strike="noStrike">
              <a:solidFill>
                <a:schemeClr val="dk1"/>
              </a:solidFill>
              <a:latin typeface="Ubuntu"/>
              <a:ea typeface="Ubuntu"/>
              <a:cs typeface="Ubuntu"/>
              <a:sym typeface="Ubuntu"/>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204dd7f89b_0_1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g204dd7f89b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1" lang="en">
                <a:solidFill>
                  <a:schemeClr val="dk1"/>
                </a:solidFill>
              </a:rPr>
              <a:t>The practice of equity centered design </a:t>
            </a:r>
            <a:r>
              <a:rPr b="1" i="0" lang="en" u="none" cap="none" strike="noStrike">
                <a:solidFill>
                  <a:schemeClr val="dk1"/>
                </a:solidFill>
                <a:latin typeface="Arial"/>
                <a:ea typeface="Arial"/>
                <a:cs typeface="Arial"/>
                <a:sym typeface="Arial"/>
              </a:rPr>
              <a:t>THE equity</a:t>
            </a:r>
            <a:r>
              <a:rPr b="1" lang="en">
                <a:solidFill>
                  <a:schemeClr val="dk1"/>
                </a:solidFill>
              </a:rPr>
              <a:t>-</a:t>
            </a:r>
            <a:r>
              <a:rPr b="1" i="0" lang="en" u="none" cap="none" strike="noStrike">
                <a:solidFill>
                  <a:schemeClr val="dk1"/>
                </a:solidFill>
                <a:latin typeface="Arial"/>
                <a:ea typeface="Arial"/>
                <a:cs typeface="Arial"/>
                <a:sym typeface="Arial"/>
              </a:rPr>
              <a:t>centered DESIGNER emerges</a:t>
            </a:r>
            <a:r>
              <a:rPr b="1" lang="en">
                <a:solidFill>
                  <a:schemeClr val="dk1"/>
                </a:solidFill>
              </a:rPr>
              <a:t>. One</a:t>
            </a:r>
            <a:r>
              <a:rPr b="0" i="0" lang="en" u="none" cap="none" strike="noStrike">
                <a:solidFill>
                  <a:schemeClr val="dk1"/>
                </a:solidFill>
                <a:highlight>
                  <a:srgbClr val="FFFFFF"/>
                </a:highlight>
                <a:latin typeface="Arial"/>
                <a:ea typeface="Arial"/>
                <a:cs typeface="Arial"/>
                <a:sym typeface="Arial"/>
              </a:rPr>
              <a:t> that was more self-aware, more inclusive and inspired, shared the design practice and construction of humanity?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2494cff431_0_47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494cff431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rPr>
              <a:t>The Self-Aware Designer</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204dd7f89b_0_3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04dd7f89b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The CO-CREATION of opportunities to practice this ethos with others This shared ethos then regenerates...</a:t>
            </a:r>
            <a:endParaRPr sz="1400"/>
          </a:p>
          <a:p>
            <a:pPr indent="0" lvl="0" marL="0" rtl="0">
              <a:spcBef>
                <a:spcPts val="0"/>
              </a:spcBef>
              <a:spcAft>
                <a:spcPts val="0"/>
              </a:spcAft>
              <a:buNone/>
            </a:pPr>
            <a:r>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204dd7f89b_0_210:notes"/>
          <p:cNvSpPr/>
          <p:nvPr>
            <p:ph idx="2" type="sldImg"/>
          </p:nvPr>
        </p:nvSpPr>
        <p:spPr>
          <a:xfrm>
            <a:off x="1155424" y="685487"/>
            <a:ext cx="4548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
        <p:nvSpPr>
          <p:cNvPr id="715" name="Google Shape;715;g204dd7f89b_0_2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Font typeface="Arial"/>
              <a:buNone/>
            </a:pPr>
            <a:r>
              <a:rPr lang="en"/>
              <a:t>Our education system in America was not designed to serve all students well.</a:t>
            </a:r>
            <a:endParaRPr/>
          </a:p>
          <a:p>
            <a:pPr indent="0" lvl="0" marL="0" rtl="0">
              <a:spcBef>
                <a:spcPts val="0"/>
              </a:spcBef>
              <a:spcAft>
                <a:spcPts val="0"/>
              </a:spcAft>
              <a:buClr>
                <a:schemeClr val="dk1"/>
              </a:buClr>
              <a:buFont typeface="Arial"/>
              <a:buNone/>
            </a:pPr>
            <a:r>
              <a:rPr lang="en" sz="1200">
                <a:solidFill>
                  <a:schemeClr val="dk1"/>
                </a:solidFill>
              </a:rPr>
              <a:t>Courtesy of National Equity Project</a:t>
            </a:r>
            <a:endParaRPr/>
          </a:p>
        </p:txBody>
      </p:sp>
      <p:sp>
        <p:nvSpPr>
          <p:cNvPr id="716" name="Google Shape;716;g204dd7f89b_0_210: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204dd7f89b_0_3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04dd7f89b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And</a:t>
            </a:r>
            <a:r>
              <a:rPr lang="en" sz="1400"/>
              <a:t> regenerates...</a:t>
            </a:r>
            <a:endParaRPr sz="1400"/>
          </a:p>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204dd7f89b_0_3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4dd7f89b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rPr>
              <a:t>To create shared truths, stories, and ultimately learning.</a:t>
            </a:r>
            <a:endParaRPr sz="1400">
              <a:solidFill>
                <a:schemeClr val="dk1"/>
              </a:solidFill>
            </a:endParaRPr>
          </a:p>
          <a:p>
            <a:pPr indent="0" lvl="0" marL="0" rtl="0">
              <a:spcBef>
                <a:spcPts val="0"/>
              </a:spcBef>
              <a:spcAft>
                <a:spcPts val="0"/>
              </a:spcAft>
              <a:buClr>
                <a:schemeClr val="dk1"/>
              </a:buClr>
              <a:buSzPts val="1100"/>
              <a:buFont typeface="Arial"/>
              <a:buNone/>
            </a:pPr>
            <a:r>
              <a:rPr lang="en" sz="1400">
                <a:solidFill>
                  <a:schemeClr val="dk1"/>
                </a:solidFill>
              </a:rPr>
              <a:t>We will share some activities with you throughout the workshop that begin to build this muscle</a:t>
            </a:r>
            <a:endParaRPr sz="1400">
              <a:solidFill>
                <a:schemeClr val="dk1"/>
              </a:solidFill>
            </a:endParaRPr>
          </a:p>
          <a:p>
            <a:pPr indent="0" lvl="0" marL="0" rtl="0">
              <a:spcBef>
                <a:spcPts val="0"/>
              </a:spcBef>
              <a:spcAft>
                <a:spcPts val="0"/>
              </a:spcAft>
              <a:buClr>
                <a:schemeClr val="dk1"/>
              </a:buClr>
              <a:buSzPts val="1100"/>
              <a:buFont typeface="Arial"/>
              <a:buNone/>
            </a:pPr>
            <a:r>
              <a:rPr b="1" i="1" lang="en" sz="1400">
                <a:solidFill>
                  <a:schemeClr val="dk1"/>
                </a:solidFill>
              </a:rPr>
              <a:t>The mechanism for going viral is relationship and shared purpose and possibility</a:t>
            </a:r>
            <a:endParaRPr sz="1400"/>
          </a:p>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204dd7f89b_0_57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g204dd7f89b_0_5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Font typeface="Arial"/>
              <a:buNone/>
            </a:pPr>
            <a:r>
              <a:rPr lang="en">
                <a:solidFill>
                  <a:schemeClr val="dk1"/>
                </a:solidFill>
              </a:rPr>
              <a:t>Reminder: It is important to pause (as a team or individual) to notice and reflect on emotions, dynamics, actions, blindspots, etc. </a:t>
            </a:r>
            <a:endParaRPr>
              <a:solidFill>
                <a:schemeClr val="dk1"/>
              </a:solidFill>
            </a:endParaRPr>
          </a:p>
          <a:p>
            <a:pPr indent="0" lvl="0" marL="0" marR="0" rtl="0" algn="l">
              <a:spcBef>
                <a:spcPts val="0"/>
              </a:spcBef>
              <a:spcAft>
                <a:spcPts val="0"/>
              </a:spcAft>
              <a:buClr>
                <a:srgbClr val="000000"/>
              </a:buClr>
              <a:buFont typeface="Arial"/>
              <a:buNone/>
            </a:pPr>
            <a:r>
              <a:t/>
            </a:r>
            <a:endParaRPr>
              <a:solidFill>
                <a:schemeClr val="dk1"/>
              </a:solidFill>
            </a:endParaRPr>
          </a:p>
          <a:p>
            <a:pPr indent="0" lvl="0" marL="0" marR="0" rtl="0" algn="l">
              <a:spcBef>
                <a:spcPts val="0"/>
              </a:spcBef>
              <a:spcAft>
                <a:spcPts val="0"/>
              </a:spcAft>
              <a:buClr>
                <a:srgbClr val="000000"/>
              </a:buClr>
              <a:buFont typeface="Arial"/>
              <a:buNone/>
            </a:pPr>
            <a:r>
              <a:rPr b="0" i="0" lang="en" u="none" cap="none" strike="noStrike">
                <a:solidFill>
                  <a:schemeClr val="dk1"/>
                </a:solidFill>
                <a:latin typeface="Arial"/>
                <a:ea typeface="Arial"/>
                <a:cs typeface="Arial"/>
                <a:sym typeface="Arial"/>
              </a:rPr>
              <a:t>The REFLECT phase of the process is ongoing and transparent throughout the design thinking process. It allows you and your team the time to notice, focus and reflect on your actions, emotions, insights and impact as designer(s) and human(s) on/with your users/context.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204dd7f89b_0_4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g204dd7f89b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a:solidFill>
                  <a:schemeClr val="dk1"/>
                </a:solidFill>
              </a:rPr>
              <a:t>This slide shown during a workshop before the design process and after REALLY helps validate how some participants might feel/have felt during the workshop. After a design challenge you can ask, “</a:t>
            </a:r>
            <a:r>
              <a:rPr b="0" i="0" lang="en" u="none" cap="none" strike="noStrike">
                <a:solidFill>
                  <a:schemeClr val="dk1"/>
                </a:solidFill>
                <a:latin typeface="Arial"/>
                <a:ea typeface="Arial"/>
                <a:cs typeface="Arial"/>
                <a:sym typeface="Arial"/>
              </a:rPr>
              <a:t>How many felt this, this and this during the design thinking process?</a:t>
            </a:r>
            <a:endParaRPr b="0" i="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a:solidFill>
                <a:schemeClr val="dk1"/>
              </a:solidFill>
            </a:endParaRPr>
          </a:p>
          <a:p>
            <a:pPr indent="0" lvl="0" marL="0" marR="0" rtl="0" algn="l">
              <a:spcBef>
                <a:spcPts val="0"/>
              </a:spcBef>
              <a:spcAft>
                <a:spcPts val="0"/>
              </a:spcAft>
              <a:buClr>
                <a:schemeClr val="dk1"/>
              </a:buClr>
              <a:buFont typeface="Arial"/>
              <a:buNone/>
            </a:pPr>
            <a:r>
              <a:rPr b="0" i="0" lang="en" u="none" cap="none" strike="noStrike">
                <a:solidFill>
                  <a:schemeClr val="dk1"/>
                </a:solidFill>
                <a:latin typeface="Arial"/>
                <a:ea typeface="Arial"/>
                <a:cs typeface="Arial"/>
                <a:sym typeface="Arial"/>
              </a:rPr>
              <a:t>This graphic acknowledges people’s feelings and normalizes what (white) designers may take for granted.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204dd7f89b_0_4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7" name="Google Shape;1017;g204dd7f89b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a:t>These are skills practiced during the equity-centered design practice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g204dd7f89b_0_5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04dd7f89b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Here is a tool to help you reflect on the rigorous work of creativity and equity consciousness. Definitions will remind you of the modes you practiced today. The modes have been divided into quadrants: I LIKE, I WISH, I WONDER and I WILL.</a:t>
            </a:r>
            <a:endParaRPr sz="1400"/>
          </a:p>
          <a:p>
            <a:pPr indent="0" lvl="0" marL="0" rtl="0">
              <a:spcBef>
                <a:spcPts val="0"/>
              </a:spcBef>
              <a:spcAft>
                <a:spcPts val="0"/>
              </a:spcAft>
              <a:buNone/>
            </a:pPr>
            <a:r>
              <a:t/>
            </a:r>
            <a:endParaRPr sz="1400"/>
          </a:p>
          <a:p>
            <a:pPr indent="0" lvl="0" marL="0" rtl="0">
              <a:spcBef>
                <a:spcPts val="0"/>
              </a:spcBef>
              <a:spcAft>
                <a:spcPts val="0"/>
              </a:spcAft>
              <a:buNone/>
            </a:pPr>
            <a:r>
              <a:rPr lang="en" sz="1400"/>
              <a:t>Part 1. 10 minutes to acknowledge and own your work (glitz and warts) throughout the design thinking process</a:t>
            </a:r>
            <a:endParaRPr sz="1400"/>
          </a:p>
          <a:p>
            <a:pPr indent="0" lvl="0" marL="0" rtl="0">
              <a:spcBef>
                <a:spcPts val="0"/>
              </a:spcBef>
              <a:spcAft>
                <a:spcPts val="0"/>
              </a:spcAft>
              <a:buNone/>
            </a:pPr>
            <a:r>
              <a:rPr lang="en" sz="1400"/>
              <a:t>Part 2. 10 minutes (5 minutes ea.)  to share with a partner (important that a certain level of intimacy or collegiality is formed before this moment)</a:t>
            </a:r>
            <a:endParaRPr sz="1400"/>
          </a:p>
          <a:p>
            <a:pPr indent="0" lvl="0" marL="0" rtl="0">
              <a:spcBef>
                <a:spcPts val="0"/>
              </a:spcBef>
              <a:spcAft>
                <a:spcPts val="0"/>
              </a:spcAft>
              <a:buNone/>
            </a:pPr>
            <a:r>
              <a:rPr lang="en" sz="1400"/>
              <a:t>Part 3. 10 minutes Whole group share (be sure to pause before choosing someone to share. This will allow for introverts to have a chance and non-dominant cultures in the room to have voice</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204dd7f89b_0_57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204dd7f89b_0_5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Font typeface="Arial"/>
              <a:buNone/>
            </a:pPr>
            <a:r>
              <a:rPr b="0" i="0" lang="en" u="none" cap="none" strike="noStrike">
                <a:solidFill>
                  <a:schemeClr val="dk1"/>
                </a:solidFill>
                <a:latin typeface="Arial"/>
                <a:ea typeface="Arial"/>
                <a:cs typeface="Arial"/>
                <a:sym typeface="Arial"/>
              </a:rPr>
              <a:t>The REFLECT phase of the process is ongoing and transparent throughout the design thinking process. It allows you and your team the time to notice, focus and reflect on your actions, emotions, insights and impact as designer(s) and human(s) on/with your users/context.</a:t>
            </a:r>
            <a:endParaRPr b="0" i="0" u="none" cap="none" strike="noStrike">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204dd7f89b_0_4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204dd7f89b_0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 u="none" cap="none" strike="noStrike">
                <a:solidFill>
                  <a:schemeClr val="dk1"/>
                </a:solidFill>
                <a:latin typeface="Arial"/>
                <a:ea typeface="Arial"/>
                <a:cs typeface="Arial"/>
                <a:sym typeface="Arial"/>
              </a:rPr>
              <a:t>This is what you practiced today:</a:t>
            </a:r>
            <a:endParaRPr/>
          </a:p>
          <a:p>
            <a:pPr indent="0" lvl="0" marL="0" marR="0" rtl="0" algn="l">
              <a:lnSpc>
                <a:spcPct val="115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204dd7f89b_0_4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g204dd7f89b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Arial"/>
              <a:buNone/>
            </a:pPr>
            <a:r>
              <a:rPr b="1" i="0" lang="en" u="none" cap="none" strike="noStrike">
                <a:solidFill>
                  <a:schemeClr val="dk1"/>
                </a:solidFill>
              </a:rPr>
              <a:t>Methods-</a:t>
            </a:r>
            <a:endParaRPr b="1"/>
          </a:p>
          <a:p>
            <a:pPr indent="0" lvl="0" marL="0" marR="0" rtl="0" algn="l">
              <a:lnSpc>
                <a:spcPct val="115000"/>
              </a:lnSpc>
              <a:spcBef>
                <a:spcPts val="0"/>
              </a:spcBef>
              <a:spcAft>
                <a:spcPts val="0"/>
              </a:spcAft>
              <a:buClr>
                <a:schemeClr val="dk1"/>
              </a:buClr>
              <a:buFont typeface="Arial"/>
              <a:buNone/>
            </a:pPr>
            <a:r>
              <a:rPr b="0" i="0" lang="en" u="none" cap="none" strike="noStrike">
                <a:solidFill>
                  <a:schemeClr val="dk1"/>
                </a:solidFill>
                <a:latin typeface="Arial"/>
                <a:ea typeface="Arial"/>
                <a:cs typeface="Arial"/>
                <a:sym typeface="Arial"/>
              </a:rPr>
              <a:t>Sometimes the method is the tool</a:t>
            </a:r>
            <a:endParaRPr/>
          </a:p>
          <a:p>
            <a:pPr indent="0" lvl="0" marL="0" marR="0" rtl="0" algn="l">
              <a:lnSpc>
                <a:spcPct val="115000"/>
              </a:lnSpc>
              <a:spcBef>
                <a:spcPts val="0"/>
              </a:spcBef>
              <a:spcAft>
                <a:spcPts val="0"/>
              </a:spcAft>
              <a:buClr>
                <a:schemeClr val="dk1"/>
              </a:buClr>
              <a:buFont typeface="Arial"/>
              <a:buNone/>
            </a:pPr>
            <a:r>
              <a:rPr b="0" i="0" lang="en" u="none" cap="none" strike="noStrike">
                <a:solidFill>
                  <a:schemeClr val="dk1"/>
                </a:solidFill>
                <a:latin typeface="Arial"/>
                <a:ea typeface="Arial"/>
                <a:cs typeface="Arial"/>
                <a:sym typeface="Arial"/>
              </a:rPr>
              <a:t>Sometimes the tool allows you to practice the method</a:t>
            </a:r>
            <a:endParaRPr/>
          </a:p>
          <a:p>
            <a:pPr indent="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204dd7f89b_0_4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g204dd7f89b_0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Font typeface="Arial"/>
              <a:buNone/>
            </a:pPr>
            <a:r>
              <a:rPr b="0" i="0" lang="en" sz="1100" u="none" cap="none" strike="noStrike">
                <a:solidFill>
                  <a:schemeClr val="dk1"/>
                </a:solidFill>
                <a:latin typeface="Arial"/>
                <a:ea typeface="Arial"/>
                <a:cs typeface="Arial"/>
                <a:sym typeface="Arial"/>
              </a:rPr>
              <a:t>Conversation</a:t>
            </a:r>
            <a:endParaRPr/>
          </a:p>
          <a:p>
            <a:pPr indent="0" lvl="0" marL="0" marR="0" rtl="0" algn="l">
              <a:lnSpc>
                <a:spcPct val="115000"/>
              </a:lnSpc>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a:p>
            <a:pPr indent="0" lvl="0" marL="0" rtl="0">
              <a:lnSpc>
                <a:spcPct val="115000"/>
              </a:lnSpc>
              <a:spcBef>
                <a:spcPts val="0"/>
              </a:spcBef>
              <a:spcAft>
                <a:spcPts val="0"/>
              </a:spcAft>
              <a:buClr>
                <a:schemeClr val="dk1"/>
              </a:buClr>
              <a:buFont typeface="Arial"/>
              <a:buNone/>
            </a:pPr>
            <a:r>
              <a:rPr b="1" lang="en">
                <a:solidFill>
                  <a:schemeClr val="dk1"/>
                </a:solidFill>
              </a:rPr>
              <a:t>Methods-</a:t>
            </a:r>
            <a:endParaRPr b="1">
              <a:solidFill>
                <a:schemeClr val="dk1"/>
              </a:solidFill>
            </a:endParaRPr>
          </a:p>
          <a:p>
            <a:pPr indent="0" lvl="0" marL="0" rtl="0">
              <a:lnSpc>
                <a:spcPct val="115000"/>
              </a:lnSpc>
              <a:spcBef>
                <a:spcPts val="0"/>
              </a:spcBef>
              <a:spcAft>
                <a:spcPts val="0"/>
              </a:spcAft>
              <a:buClr>
                <a:schemeClr val="dk1"/>
              </a:buClr>
              <a:buFont typeface="Arial"/>
              <a:buNone/>
            </a:pPr>
            <a:r>
              <a:rPr lang="en">
                <a:solidFill>
                  <a:schemeClr val="dk1"/>
                </a:solidFill>
              </a:rPr>
              <a:t>Sometimes the method is the tool</a:t>
            </a:r>
            <a:endParaRPr>
              <a:solidFill>
                <a:schemeClr val="dk1"/>
              </a:solidFill>
            </a:endParaRPr>
          </a:p>
          <a:p>
            <a:pPr indent="0" lvl="0" marL="0" rtl="0">
              <a:lnSpc>
                <a:spcPct val="115000"/>
              </a:lnSpc>
              <a:spcBef>
                <a:spcPts val="0"/>
              </a:spcBef>
              <a:spcAft>
                <a:spcPts val="0"/>
              </a:spcAft>
              <a:buClr>
                <a:schemeClr val="dk1"/>
              </a:buClr>
              <a:buFont typeface="Arial"/>
              <a:buNone/>
            </a:pPr>
            <a:r>
              <a:rPr lang="en">
                <a:solidFill>
                  <a:schemeClr val="dk1"/>
                </a:solidFill>
              </a:rPr>
              <a:t>Sometimes the tool allows you to practice the method</a:t>
            </a:r>
            <a:endParaRPr>
              <a:solidFill>
                <a:schemeClr val="dk1"/>
              </a:solidFill>
            </a:endParaRPr>
          </a:p>
          <a:p>
            <a:pPr indent="0" lvl="0" marL="0" rtl="0">
              <a:lnSpc>
                <a:spcPct val="115000"/>
              </a:lnSpc>
              <a:spcBef>
                <a:spcPts val="0"/>
              </a:spcBef>
              <a:spcAft>
                <a:spcPts val="0"/>
              </a:spcAft>
              <a:buClr>
                <a:schemeClr val="dk1"/>
              </a:buClr>
              <a:buFont typeface="Arial"/>
              <a:buNone/>
            </a:pPr>
            <a:r>
              <a:t/>
            </a:r>
            <a:endParaRPr>
              <a:solidFill>
                <a:schemeClr val="dk1"/>
              </a:solidFill>
            </a:endParaRPr>
          </a:p>
          <a:p>
            <a:pPr indent="0" lvl="0" marL="0" rtl="0">
              <a:lnSpc>
                <a:spcPct val="115000"/>
              </a:lnSpc>
              <a:spcBef>
                <a:spcPts val="0"/>
              </a:spcBef>
              <a:spcAft>
                <a:spcPts val="0"/>
              </a:spcAft>
              <a:buClr>
                <a:schemeClr val="dk1"/>
              </a:buClr>
              <a:buFont typeface="Arial"/>
              <a:buNone/>
            </a:pPr>
            <a:r>
              <a:rPr b="1" lang="en">
                <a:solidFill>
                  <a:schemeClr val="dk1"/>
                </a:solidFill>
              </a:rPr>
              <a:t>Mindsets-</a:t>
            </a:r>
            <a:endParaRPr b="1">
              <a:solidFill>
                <a:schemeClr val="dk1"/>
              </a:solidFill>
            </a:endParaRPr>
          </a:p>
          <a:p>
            <a:pPr indent="0" lvl="0" marL="0" rtl="0">
              <a:lnSpc>
                <a:spcPct val="115000"/>
              </a:lnSpc>
              <a:spcBef>
                <a:spcPts val="0"/>
              </a:spcBef>
              <a:spcAft>
                <a:spcPts val="0"/>
              </a:spcAft>
              <a:buClr>
                <a:schemeClr val="dk1"/>
              </a:buClr>
              <a:buFont typeface="Arial"/>
              <a:buNone/>
            </a:pPr>
            <a:r>
              <a:rPr lang="en">
                <a:solidFill>
                  <a:schemeClr val="dk1"/>
                </a:solidFill>
              </a:rPr>
              <a:t>Are developed through the ongoing practice</a:t>
            </a:r>
            <a:endParaRPr>
              <a:solidFill>
                <a:schemeClr val="dk1"/>
              </a:solidFill>
            </a:endParaRPr>
          </a:p>
          <a:p>
            <a:pPr indent="0" lvl="0" marL="0" marR="0" rtl="0" algn="l">
              <a:lnSpc>
                <a:spcPct val="115000"/>
              </a:lnSpc>
              <a:spcBef>
                <a:spcPts val="0"/>
              </a:spcBef>
              <a:spcAft>
                <a:spcPts val="0"/>
              </a:spcAft>
              <a:buClr>
                <a:schemeClr val="dk1"/>
              </a:buClr>
              <a:buFont typeface="Arial"/>
              <a:buNone/>
            </a:pPr>
            <a:r>
              <a:t/>
            </a:r>
            <a:endParaRPr sz="1100">
              <a:solidFill>
                <a:schemeClr val="dk1"/>
              </a:solidFill>
            </a:endParaRPr>
          </a:p>
          <a:p>
            <a:pPr indent="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Font typeface="Arial"/>
              <a:buNone/>
            </a:pPr>
            <a:r>
              <a:t/>
            </a:r>
            <a:endParaRPr b="0" i="0" sz="10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1f13b8acbf_0_4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1f13b8acbf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Slides  4-7 from School Retool</a:t>
            </a:r>
            <a:endParaRPr sz="1100">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We believe you all are designers as educators.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Educators shape how students experience the world. Educators design </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“products” like curriculum</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spaces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processes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and systems...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Teachers design intuitively, but not necessarily intentionally.</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We help teachers see themselves as designers.</a:t>
            </a:r>
            <a:endParaRPr>
              <a:solidFill>
                <a:schemeClr val="dk1"/>
              </a:solidFill>
            </a:endParaRPr>
          </a:p>
          <a:p>
            <a:pPr indent="0" lvl="0" marL="0" marR="0" rtl="0" algn="l">
              <a:spcBef>
                <a:spcPts val="0"/>
              </a:spcBef>
              <a:spcAft>
                <a:spcPts val="0"/>
              </a:spcAft>
              <a:buClr>
                <a:schemeClr val="dk1"/>
              </a:buClr>
              <a:buFont typeface="Arial"/>
              <a:buNone/>
            </a:pPr>
            <a:r>
              <a:t/>
            </a:r>
            <a:endParaRPr sz="1100">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204dd7f89b_0_3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04dd7f89b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2494cff431_0_40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g2494cff431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b="0" i="0" lang="en" u="none" cap="none" strike="noStrike">
                <a:solidFill>
                  <a:schemeClr val="dk1"/>
                </a:solidFill>
                <a:latin typeface="Arial"/>
                <a:ea typeface="Arial"/>
                <a:cs typeface="Arial"/>
                <a:sym typeface="Arial"/>
              </a:rPr>
              <a:t>We are a part of a growing community of equity/justice-centered designers</a:t>
            </a:r>
            <a:r>
              <a:rPr lang="en"/>
              <a:t>:</a:t>
            </a:r>
            <a:endParaRPr/>
          </a:p>
          <a:p>
            <a:pPr indent="0" lvl="0" marL="0" marR="0" rtl="0" algn="l">
              <a:spcBef>
                <a:spcPts val="0"/>
              </a:spcBef>
              <a:spcAft>
                <a:spcPts val="0"/>
              </a:spcAft>
              <a:buClr>
                <a:schemeClr val="dk1"/>
              </a:buClr>
              <a:buFont typeface="Arial"/>
              <a:buNone/>
            </a:pPr>
            <a:r>
              <a:t/>
            </a:r>
            <a:endParaRPr b="0" i="0" u="none" cap="none" strike="noStrike">
              <a:solidFill>
                <a:schemeClr val="dk1"/>
              </a:solidFill>
              <a:latin typeface="Arial"/>
              <a:ea typeface="Arial"/>
              <a:cs typeface="Arial"/>
              <a:sym typeface="Arial"/>
            </a:endParaRPr>
          </a:p>
          <a:p>
            <a:pPr indent="-317500" lvl="0" marL="457200" marR="0" rtl="0" algn="l">
              <a:spcBef>
                <a:spcPts val="0"/>
              </a:spcBef>
              <a:spcAft>
                <a:spcPts val="0"/>
              </a:spcAft>
              <a:buSzPts val="1400"/>
              <a:buChar char="●"/>
            </a:pPr>
            <a:r>
              <a:rPr lang="en" u="sng">
                <a:solidFill>
                  <a:schemeClr val="hlink"/>
                </a:solidFill>
                <a:hlinkClick r:id="rId2"/>
              </a:rPr>
              <a:t>National Equity Project</a:t>
            </a:r>
            <a:endParaRPr/>
          </a:p>
          <a:p>
            <a:pPr indent="0" lvl="0" marL="0" marR="0" rtl="0" algn="l">
              <a:spcBef>
                <a:spcPts val="0"/>
              </a:spcBef>
              <a:spcAft>
                <a:spcPts val="0"/>
              </a:spcAft>
              <a:buNone/>
            </a:pPr>
            <a:r>
              <a:t/>
            </a:r>
            <a:endParaRPr/>
          </a:p>
          <a:p>
            <a:pPr indent="-317500" lvl="0" marL="457200" marR="0" rtl="0" algn="l">
              <a:spcBef>
                <a:spcPts val="0"/>
              </a:spcBef>
              <a:spcAft>
                <a:spcPts val="0"/>
              </a:spcAft>
              <a:buSzPts val="1400"/>
              <a:buChar char="●"/>
            </a:pPr>
            <a:r>
              <a:rPr lang="en"/>
              <a:t>equity</a:t>
            </a:r>
            <a:r>
              <a:rPr b="0" i="0" lang="en" u="none" cap="none" strike="noStrike">
                <a:solidFill>
                  <a:schemeClr val="dk1"/>
                </a:solidFill>
                <a:latin typeface="Arial"/>
                <a:ea typeface="Arial"/>
                <a:cs typeface="Arial"/>
                <a:sym typeface="Arial"/>
              </a:rPr>
              <a:t>X</a:t>
            </a:r>
            <a:r>
              <a:rPr lang="en"/>
              <a:t>design</a:t>
            </a:r>
            <a:r>
              <a:rPr b="0" i="0" lang="en" u="none" cap="none" strike="noStrike">
                <a:solidFill>
                  <a:schemeClr val="dk1"/>
                </a:solidFill>
                <a:latin typeface="Arial"/>
                <a:ea typeface="Arial"/>
                <a:cs typeface="Arial"/>
                <a:sym typeface="Arial"/>
              </a:rPr>
              <a:t> (</a:t>
            </a:r>
            <a:r>
              <a:rPr lang="en"/>
              <a:t>C</a:t>
            </a:r>
            <a:r>
              <a:rPr b="0" i="0" lang="en" u="none" cap="none" strike="noStrike">
                <a:solidFill>
                  <a:schemeClr val="dk1"/>
                </a:solidFill>
                <a:latin typeface="Arial"/>
                <a:ea typeface="Arial"/>
                <a:cs typeface="Arial"/>
                <a:sym typeface="Arial"/>
              </a:rPr>
              <a:t>hristine Or</a:t>
            </a:r>
            <a:r>
              <a:rPr lang="en"/>
              <a:t>tiz</a:t>
            </a:r>
            <a:r>
              <a:rPr b="0" i="0" lang="en" u="none" cap="none" strike="noStrike">
                <a:solidFill>
                  <a:schemeClr val="dk1"/>
                </a:solidFill>
                <a:latin typeface="Arial"/>
                <a:ea typeface="Arial"/>
                <a:cs typeface="Arial"/>
                <a:sym typeface="Arial"/>
              </a:rPr>
              <a:t>, </a:t>
            </a:r>
            <a:r>
              <a:rPr lang="en"/>
              <a:t>M</a:t>
            </a:r>
            <a:r>
              <a:rPr b="0" i="0" lang="en" u="none" cap="none" strike="noStrike">
                <a:solidFill>
                  <a:schemeClr val="dk1"/>
                </a:solidFill>
                <a:latin typeface="Arial"/>
                <a:ea typeface="Arial"/>
                <a:cs typeface="Arial"/>
                <a:sym typeface="Arial"/>
              </a:rPr>
              <a:t>ichelle Molitor, </a:t>
            </a:r>
            <a:r>
              <a:rPr lang="en"/>
              <a:t>C</a:t>
            </a:r>
            <a:r>
              <a:rPr b="0" i="0" lang="en" u="none" cap="none" strike="noStrike">
                <a:solidFill>
                  <a:schemeClr val="dk1"/>
                </a:solidFill>
                <a:latin typeface="Arial"/>
                <a:ea typeface="Arial"/>
                <a:cs typeface="Arial"/>
                <a:sym typeface="Arial"/>
              </a:rPr>
              <a:t>aroline Hill) </a:t>
            </a:r>
            <a:endParaRPr b="0" i="0" u="none" cap="none" strike="noStrike">
              <a:solidFill>
                <a:schemeClr val="dk1"/>
              </a:solidFill>
              <a:latin typeface="Arial"/>
              <a:ea typeface="Arial"/>
              <a:cs typeface="Arial"/>
              <a:sym typeface="Arial"/>
            </a:endParaRPr>
          </a:p>
          <a:p>
            <a:pPr indent="-317500" lvl="0" marL="457200" marR="0" rtl="0" algn="l">
              <a:spcBef>
                <a:spcPts val="0"/>
              </a:spcBef>
              <a:spcAft>
                <a:spcPts val="0"/>
              </a:spcAft>
              <a:buSzPts val="1400"/>
              <a:buChar char="●"/>
            </a:pPr>
            <a:r>
              <a:rPr lang="en" u="sng">
                <a:solidFill>
                  <a:srgbClr val="0000EE"/>
                </a:solidFill>
                <a:hlinkClick r:id="rId3"/>
              </a:rPr>
              <a:t>https://medium.com/@multiplyequity/racism-and-inequity-are-products-of-design-they-can-be-redesigned-12188363cc6a#.8hia4f29y</a:t>
            </a:r>
            <a:endParaRPr/>
          </a:p>
          <a:p>
            <a:pPr indent="0" lvl="0" marL="0" marR="0" rtl="0" algn="l">
              <a:spcBef>
                <a:spcPts val="0"/>
              </a:spcBef>
              <a:spcAft>
                <a:spcPts val="0"/>
              </a:spcAft>
              <a:buNone/>
            </a:pPr>
            <a:r>
              <a:t/>
            </a:r>
            <a:endParaRPr/>
          </a:p>
          <a:p>
            <a:pPr indent="-317500" lvl="0" marL="457200" marR="0" rtl="0" algn="l">
              <a:spcBef>
                <a:spcPts val="0"/>
              </a:spcBef>
              <a:spcAft>
                <a:spcPts val="0"/>
              </a:spcAft>
              <a:buSzPts val="1400"/>
              <a:buChar char="●"/>
            </a:pPr>
            <a:r>
              <a:rPr b="0" i="0" lang="en" u="none" cap="none" strike="noStrike">
                <a:solidFill>
                  <a:schemeClr val="dk1"/>
                </a:solidFill>
                <a:latin typeface="Arial"/>
                <a:ea typeface="Arial"/>
                <a:cs typeface="Arial"/>
                <a:sym typeface="Arial"/>
              </a:rPr>
              <a:t>Creative Reaction Lab (Ant</a:t>
            </a:r>
            <a:r>
              <a:rPr lang="en"/>
              <a:t>oi</a:t>
            </a:r>
            <a:r>
              <a:rPr b="0" i="0" lang="en" u="none" cap="none" strike="noStrike">
                <a:solidFill>
                  <a:schemeClr val="dk1"/>
                </a:solidFill>
                <a:latin typeface="Arial"/>
                <a:ea typeface="Arial"/>
                <a:cs typeface="Arial"/>
                <a:sym typeface="Arial"/>
              </a:rPr>
              <a:t>nette Carroll)</a:t>
            </a:r>
            <a:endParaRPr b="0" i="0" u="none" cap="none" strike="noStrike">
              <a:solidFill>
                <a:schemeClr val="dk1"/>
              </a:solidFill>
              <a:latin typeface="Arial"/>
              <a:ea typeface="Arial"/>
              <a:cs typeface="Arial"/>
              <a:sym typeface="Arial"/>
            </a:endParaRPr>
          </a:p>
          <a:p>
            <a:pPr indent="-317500" lvl="0" marL="457200" marR="0" rtl="0" algn="l">
              <a:spcBef>
                <a:spcPts val="0"/>
              </a:spcBef>
              <a:spcAft>
                <a:spcPts val="0"/>
              </a:spcAft>
              <a:buSzPts val="1400"/>
              <a:buChar char="●"/>
            </a:pPr>
            <a:r>
              <a:rPr lang="en" u="sng">
                <a:solidFill>
                  <a:srgbClr val="0000EE"/>
                </a:solidFill>
                <a:hlinkClick r:id="rId4"/>
              </a:rPr>
              <a:t>https://www.fastcodesign.com/3068235/want-to-fight-inequality-forget-design-thinking</a:t>
            </a:r>
            <a:endParaRPr/>
          </a:p>
          <a:p>
            <a:pPr indent="0" lvl="0" marL="0" marR="0" rtl="0" algn="l">
              <a:spcBef>
                <a:spcPts val="0"/>
              </a:spcBef>
              <a:spcAft>
                <a:spcPts val="0"/>
              </a:spcAft>
              <a:buNone/>
            </a:pPr>
            <a:r>
              <a:t/>
            </a:r>
            <a:endParaRPr/>
          </a:p>
          <a:p>
            <a:pPr indent="-317500" lvl="0" marL="457200" marR="0" rtl="0" algn="l">
              <a:spcBef>
                <a:spcPts val="0"/>
              </a:spcBef>
              <a:spcAft>
                <a:spcPts val="0"/>
              </a:spcAft>
              <a:buSzPts val="1400"/>
              <a:buChar char="●"/>
            </a:pPr>
            <a:r>
              <a:rPr b="0" i="0" lang="en" u="none" cap="none" strike="noStrike">
                <a:solidFill>
                  <a:schemeClr val="dk1"/>
                </a:solidFill>
                <a:latin typeface="Arial"/>
                <a:ea typeface="Arial"/>
                <a:cs typeface="Arial"/>
                <a:sym typeface="Arial"/>
              </a:rPr>
              <a:t>Reflex Design Collecti</a:t>
            </a:r>
            <a:r>
              <a:rPr lang="en"/>
              <a:t>v</a:t>
            </a:r>
            <a:r>
              <a:rPr b="0" i="0" lang="en" u="none" cap="none" strike="noStrike">
                <a:solidFill>
                  <a:schemeClr val="dk1"/>
                </a:solidFill>
                <a:latin typeface="Arial"/>
                <a:ea typeface="Arial"/>
                <a:cs typeface="Arial"/>
                <a:sym typeface="Arial"/>
              </a:rPr>
              <a:t>e (</a:t>
            </a:r>
            <a:r>
              <a:rPr lang="en"/>
              <a:t>B</a:t>
            </a:r>
            <a:r>
              <a:rPr b="0" i="0" lang="en" u="none" cap="none" strike="noStrike">
                <a:solidFill>
                  <a:schemeClr val="dk1"/>
                </a:solidFill>
                <a:latin typeface="Arial"/>
                <a:ea typeface="Arial"/>
                <a:cs typeface="Arial"/>
                <a:sym typeface="Arial"/>
              </a:rPr>
              <a:t>rooke </a:t>
            </a:r>
            <a:r>
              <a:rPr lang="en"/>
              <a:t>S</a:t>
            </a:r>
            <a:r>
              <a:rPr b="0" i="0" lang="en" u="none" cap="none" strike="noStrike">
                <a:solidFill>
                  <a:schemeClr val="dk1"/>
                </a:solidFill>
                <a:latin typeface="Arial"/>
                <a:ea typeface="Arial"/>
                <a:cs typeface="Arial"/>
                <a:sym typeface="Arial"/>
              </a:rPr>
              <a:t>t</a:t>
            </a:r>
            <a:r>
              <a:rPr lang="en"/>
              <a:t>a</a:t>
            </a:r>
            <a:r>
              <a:rPr b="0" i="0" lang="en" u="none" cap="none" strike="noStrike">
                <a:solidFill>
                  <a:schemeClr val="dk1"/>
                </a:solidFill>
                <a:latin typeface="Arial"/>
                <a:ea typeface="Arial"/>
                <a:cs typeface="Arial"/>
                <a:sym typeface="Arial"/>
              </a:rPr>
              <a:t>ton</a:t>
            </a:r>
            <a:r>
              <a:rPr lang="en"/>
              <a:t>, P</a:t>
            </a:r>
            <a:r>
              <a:rPr b="0" i="0" lang="en" u="none" cap="none" strike="noStrike">
                <a:solidFill>
                  <a:schemeClr val="dk1"/>
                </a:solidFill>
                <a:latin typeface="Arial"/>
                <a:ea typeface="Arial"/>
                <a:cs typeface="Arial"/>
                <a:sym typeface="Arial"/>
              </a:rPr>
              <a:t>ierce </a:t>
            </a:r>
            <a:r>
              <a:rPr lang="en"/>
              <a:t>G</a:t>
            </a:r>
            <a:r>
              <a:rPr b="0" i="0" lang="en" u="none" cap="none" strike="noStrike">
                <a:solidFill>
                  <a:schemeClr val="dk1"/>
                </a:solidFill>
                <a:latin typeface="Arial"/>
                <a:ea typeface="Arial"/>
                <a:cs typeface="Arial"/>
                <a:sym typeface="Arial"/>
              </a:rPr>
              <a:t>ordon &amp; others)</a:t>
            </a:r>
            <a:endParaRPr b="0" i="0" u="none" cap="none" strike="noStrike">
              <a:solidFill>
                <a:schemeClr val="dk1"/>
              </a:solidFill>
              <a:latin typeface="Arial"/>
              <a:ea typeface="Arial"/>
              <a:cs typeface="Arial"/>
              <a:sym typeface="Arial"/>
            </a:endParaRPr>
          </a:p>
          <a:p>
            <a:pPr indent="-317500" lvl="0" marL="457200" marR="0" rtl="0" algn="l">
              <a:spcBef>
                <a:spcPts val="0"/>
              </a:spcBef>
              <a:spcAft>
                <a:spcPts val="0"/>
              </a:spcAft>
              <a:buSzPts val="1400"/>
              <a:buChar char="●"/>
            </a:pPr>
            <a:r>
              <a:rPr lang="en" u="sng">
                <a:solidFill>
                  <a:srgbClr val="0000EE"/>
                </a:solidFill>
                <a:hlinkClick r:id="rId5"/>
              </a:rPr>
              <a:t>http://contested-cities.net/working-papers/wp-content/uploads/sites/8/2016/07/WPCC-165008-StatonKramerGordonValdez-FromTechnicalToPolitical.pdf</a:t>
            </a:r>
            <a:endParaRPr/>
          </a:p>
          <a:p>
            <a:pPr indent="0" lvl="0" marL="0" marR="0" rtl="0" algn="l">
              <a:spcBef>
                <a:spcPts val="0"/>
              </a:spcBef>
              <a:spcAft>
                <a:spcPts val="0"/>
              </a:spcAft>
              <a:buNone/>
            </a:pPr>
            <a:r>
              <a:t/>
            </a:r>
            <a:endParaRPr/>
          </a:p>
          <a:p>
            <a:pPr indent="-317500" lvl="0" marL="457200" marR="0" rtl="0" algn="l">
              <a:spcBef>
                <a:spcPts val="0"/>
              </a:spcBef>
              <a:spcAft>
                <a:spcPts val="0"/>
              </a:spcAft>
              <a:buSzPts val="1400"/>
              <a:buChar char="●"/>
            </a:pPr>
            <a:r>
              <a:rPr lang="en"/>
              <a:t>Design Justice</a:t>
            </a:r>
            <a:endParaRPr/>
          </a:p>
          <a:p>
            <a:pPr indent="0" lvl="0" marL="0" marR="0" rtl="0" algn="l">
              <a:spcBef>
                <a:spcPts val="0"/>
              </a:spcBef>
              <a:spcAft>
                <a:spcPts val="0"/>
              </a:spcAft>
              <a:buClr>
                <a:schemeClr val="dk1"/>
              </a:buClr>
              <a:buFont typeface="Arial"/>
              <a:buNone/>
            </a:pPr>
            <a:r>
              <a:rPr lang="en" u="sng">
                <a:solidFill>
                  <a:srgbClr val="0000EE"/>
                </a:solidFill>
                <a:hlinkClick r:id="rId6"/>
              </a:rPr>
              <a:t>https://designjusticeplatform.com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1f13b8acbf_0_4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g1f13b8acbf_0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Font typeface="Arial"/>
              <a:buNone/>
            </a:pPr>
            <a:r>
              <a:rPr lang="en" sz="1100">
                <a:solidFill>
                  <a:schemeClr val="dk1"/>
                </a:solidFill>
              </a:rPr>
              <a:t>We believe you all are designers as educators.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Educators shape how students experience the world. Educators design </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“products” like curriculum</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spaces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processes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and systems...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Teachers design intuitively, but not necessarily intentionally.</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We help teachers see themselves as designers.</a:t>
            </a:r>
            <a:endParaRPr>
              <a:solidFill>
                <a:schemeClr val="dk1"/>
              </a:solidFill>
            </a:endParaRPr>
          </a:p>
          <a:p>
            <a:pPr indent="0" lvl="0" marL="0" marR="0" rtl="0" algn="l">
              <a:spcBef>
                <a:spcPts val="0"/>
              </a:spcBef>
              <a:spcAft>
                <a:spcPts val="0"/>
              </a:spcAft>
              <a:buClr>
                <a:schemeClr val="dk1"/>
              </a:buClr>
              <a:buFont typeface="Arial"/>
              <a:buNone/>
            </a:pPr>
            <a:r>
              <a:t/>
            </a:r>
            <a:endParaRPr sz="11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1f13b8acbf_0_4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1f13b8acbf_0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Font typeface="Arial"/>
              <a:buNone/>
            </a:pPr>
            <a:r>
              <a:rPr lang="en" sz="1100">
                <a:solidFill>
                  <a:schemeClr val="dk1"/>
                </a:solidFill>
              </a:rPr>
              <a:t>We believe you all are designers as educators.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Educators shape how students experience the world. Educators design </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“products” like curriculum</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spaces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processes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and systems...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Teachers design intuitively, but not necessarily intentionally.</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We help teachers see themselves as designers.</a:t>
            </a:r>
            <a:endParaRPr>
              <a:solidFill>
                <a:schemeClr val="dk1"/>
              </a:solidFill>
            </a:endParaRPr>
          </a:p>
          <a:p>
            <a:pPr indent="0" lvl="0" marL="0" marR="0" rtl="0" algn="l">
              <a:spcBef>
                <a:spcPts val="0"/>
              </a:spcBef>
              <a:spcAft>
                <a:spcPts val="0"/>
              </a:spcAft>
              <a:buClr>
                <a:schemeClr val="dk1"/>
              </a:buClr>
              <a:buFont typeface="Arial"/>
              <a:buNone/>
            </a:pPr>
            <a:r>
              <a:t/>
            </a:r>
            <a:endParaRPr sz="11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1f13b8acbf_0_4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1f13b8acbf_0_4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Font typeface="Arial"/>
              <a:buNone/>
            </a:pPr>
            <a:r>
              <a:rPr lang="en" sz="1100">
                <a:solidFill>
                  <a:schemeClr val="dk1"/>
                </a:solidFill>
              </a:rPr>
              <a:t>We believe you all are designers as educators.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Educators shape how students experience the world. Educators design </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“products” like curriculum</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spaces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processes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&lt;click&gt; and systems...</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Teachers design intuitively, but not necessarily intentionally.</a:t>
            </a:r>
            <a:endParaRPr>
              <a:solidFill>
                <a:schemeClr val="dk1"/>
              </a:solidFill>
            </a:endParaRPr>
          </a:p>
          <a:p>
            <a:pPr indent="0" lvl="0" marL="0" rtl="0">
              <a:spcBef>
                <a:spcPts val="0"/>
              </a:spcBef>
              <a:spcAft>
                <a:spcPts val="0"/>
              </a:spcAft>
              <a:buClr>
                <a:schemeClr val="dk1"/>
              </a:buClr>
              <a:buFont typeface="Arial"/>
              <a:buNone/>
            </a:pPr>
            <a:r>
              <a:rPr lang="en" sz="1100">
                <a:solidFill>
                  <a:schemeClr val="dk1"/>
                </a:solidFill>
              </a:rPr>
              <a:t>We help teachers see themselves as designers.</a:t>
            </a:r>
            <a:endParaRPr>
              <a:solidFill>
                <a:schemeClr val="dk1"/>
              </a:solidFill>
            </a:endParaRPr>
          </a:p>
          <a:p>
            <a:pPr indent="0" lvl="0" marL="0" marR="0" rtl="0" algn="l">
              <a:spcBef>
                <a:spcPts val="0"/>
              </a:spcBef>
              <a:spcAft>
                <a:spcPts val="0"/>
              </a:spcAft>
              <a:buClr>
                <a:schemeClr val="dk1"/>
              </a:buClr>
              <a:buFont typeface="Arial"/>
              <a:buNone/>
            </a:pPr>
            <a:r>
              <a:t/>
            </a:r>
            <a:endParaRPr sz="11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2494cff431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2494cff431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a:solidFill>
                  <a:schemeClr val="dk1"/>
                </a:solidFill>
              </a:rPr>
              <a:t>We also believe if we as designers are not aware of the biases and baggage we are bringing to every context and relationship we are designing with/in then we run the high risk of reproducing power relationships: admin/teacher, teacher/student/ academics/arts, male/female, white/black/Latinx/Asian/indigenous, new teacher/seasoned teacher</a:t>
            </a:r>
            <a:endParaRPr b="0" i="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2494cff431_0_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494cff43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solidFill>
                  <a:schemeClr val="dk1"/>
                </a:solidFill>
              </a:rPr>
              <a:t>In spring 2016, we started </a:t>
            </a:r>
            <a:r>
              <a:rPr lang="en" sz="1400"/>
              <a:t>e</a:t>
            </a:r>
            <a:r>
              <a:rPr lang="en" sz="1400"/>
              <a:t>xploring intersection of design thinking and diversity, inclusion and equity. We reached out to the National Equity Project and the Equity Design Collaborative to help us develop our equity consciousness practice and to prototype with</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p:cSld name="TITLE_AND_BODY_1">
    <p:spTree>
      <p:nvGrpSpPr>
        <p:cNvPr id="502" name="Shape 502"/>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09" name="Shape 509"/>
        <p:cNvGrpSpPr/>
        <p:nvPr/>
      </p:nvGrpSpPr>
      <p:grpSpPr>
        <a:xfrm>
          <a:off x="0" y="0"/>
          <a:ext cx="0" cy="0"/>
          <a:chOff x="0" y="0"/>
          <a:chExt cx="0" cy="0"/>
        </a:xfrm>
      </p:grpSpPr>
      <p:sp>
        <p:nvSpPr>
          <p:cNvPr id="510" name="Google Shape;510;p108"/>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11" name="Google Shape;511;p108"/>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0" lvl="0" marL="0" marR="0" rtl="0" algn="ctr">
              <a:spcBef>
                <a:spcPts val="640"/>
              </a:spcBef>
              <a:spcAft>
                <a:spcPts val="0"/>
              </a:spcAft>
              <a:buClr>
                <a:schemeClr val="lt1"/>
              </a:buClr>
              <a:buSzPts val="3200"/>
              <a:buFont typeface="Arial"/>
              <a:buNone/>
              <a:defRPr b="0" i="0" sz="3200" u="none" cap="none" strike="noStrike">
                <a:solidFill>
                  <a:schemeClr val="lt1"/>
                </a:solidFill>
                <a:latin typeface="Source Sans Pro"/>
                <a:ea typeface="Source Sans Pro"/>
                <a:cs typeface="Source Sans Pro"/>
                <a:sym typeface="Source Sans Pro"/>
              </a:defRPr>
            </a:lvl1pPr>
            <a:lvl2pPr indent="0" lvl="1" marL="457200" marR="0" rtl="0" algn="ctr">
              <a:spcBef>
                <a:spcPts val="560"/>
              </a:spcBef>
              <a:spcAft>
                <a:spcPts val="0"/>
              </a:spcAft>
              <a:buClr>
                <a:schemeClr val="lt1"/>
              </a:buClr>
              <a:buSzPts val="2800"/>
              <a:buFont typeface="Arial"/>
              <a:buNone/>
              <a:defRPr b="0" i="0" sz="2800" u="none" cap="none" strike="noStrike">
                <a:solidFill>
                  <a:schemeClr val="lt1"/>
                </a:solidFill>
                <a:latin typeface="Source Sans Pro"/>
                <a:ea typeface="Source Sans Pro"/>
                <a:cs typeface="Source Sans Pro"/>
                <a:sym typeface="Source Sans Pro"/>
              </a:defRPr>
            </a:lvl2pPr>
            <a:lvl3pPr indent="0" lvl="2" marL="914400" marR="0" rtl="0" algn="ctr">
              <a:spcBef>
                <a:spcPts val="480"/>
              </a:spcBef>
              <a:spcAft>
                <a:spcPts val="0"/>
              </a:spcAft>
              <a:buClr>
                <a:schemeClr val="lt1"/>
              </a:buClr>
              <a:buSzPts val="2400"/>
              <a:buFont typeface="Arial"/>
              <a:buNone/>
              <a:defRPr b="0" i="0" sz="2400" u="none" cap="none" strike="noStrike">
                <a:solidFill>
                  <a:schemeClr val="lt1"/>
                </a:solidFill>
                <a:latin typeface="Source Sans Pro"/>
                <a:ea typeface="Source Sans Pro"/>
                <a:cs typeface="Source Sans Pro"/>
                <a:sym typeface="Source Sans Pro"/>
              </a:defRPr>
            </a:lvl3pPr>
            <a:lvl4pPr indent="0" lvl="3" marL="13716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4pPr>
            <a:lvl5pPr indent="0" lvl="4" marL="18288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5pPr>
            <a:lvl6pPr indent="0" lvl="5" marL="22860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6pPr>
            <a:lvl7pPr indent="0" lvl="6" marL="27432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7pPr>
            <a:lvl8pPr indent="0" lvl="7" marL="32004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8pPr>
            <a:lvl9pPr indent="0" lvl="8" marL="36576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9pPr>
          </a:lstStyle>
          <a:p/>
        </p:txBody>
      </p:sp>
      <p:sp>
        <p:nvSpPr>
          <p:cNvPr id="512" name="Google Shape;512;p10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13" name="Google Shape;513;p10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14" name="Google Shape;514;p10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lt1"/>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lt1"/>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lt1"/>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lt1"/>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lt1"/>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lt1"/>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lt1"/>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5" name="Shape 515"/>
        <p:cNvGrpSpPr/>
        <p:nvPr/>
      </p:nvGrpSpPr>
      <p:grpSpPr>
        <a:xfrm>
          <a:off x="0" y="0"/>
          <a:ext cx="0" cy="0"/>
          <a:chOff x="0" y="0"/>
          <a:chExt cx="0" cy="0"/>
        </a:xfrm>
      </p:grpSpPr>
      <p:sp>
        <p:nvSpPr>
          <p:cNvPr id="516" name="Google Shape;516;p10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17" name="Google Shape;517;p10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18" name="Google Shape;518;p10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lt1"/>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lt1"/>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lt1"/>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lt1"/>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lt1"/>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lt1"/>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lt1"/>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19" name="Shape 519"/>
        <p:cNvGrpSpPr/>
        <p:nvPr/>
      </p:nvGrpSpPr>
      <p:grpSpPr>
        <a:xfrm>
          <a:off x="0" y="0"/>
          <a:ext cx="0" cy="0"/>
          <a:chOff x="0" y="0"/>
          <a:chExt cx="0" cy="0"/>
        </a:xfrm>
      </p:grpSpPr>
      <p:sp>
        <p:nvSpPr>
          <p:cNvPr id="520" name="Google Shape;520;p110"/>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21" name="Google Shape;521;p110"/>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
        <p:nvSpPr>
          <p:cNvPr id="522" name="Google Shape;522;p11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23" name="Google Shape;523;p11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24" name="Google Shape;524;p1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Source Sans Pro"/>
                <a:ea typeface="Source Sans Pro"/>
                <a:cs typeface="Source Sans Pro"/>
                <a:sym typeface="Source Sans Pro"/>
              </a:defRPr>
            </a:lvl1pPr>
            <a:lvl2pPr indent="0" lvl="1" marL="0" marR="0" rtl="0" algn="r">
              <a:spcBef>
                <a:spcPts val="0"/>
              </a:spcBef>
              <a:buNone/>
              <a:defRPr sz="1200">
                <a:solidFill>
                  <a:schemeClr val="lt1"/>
                </a:solidFill>
                <a:latin typeface="Source Sans Pro"/>
                <a:ea typeface="Source Sans Pro"/>
                <a:cs typeface="Source Sans Pro"/>
                <a:sym typeface="Source Sans Pro"/>
              </a:defRPr>
            </a:lvl2pPr>
            <a:lvl3pPr indent="0" lvl="2" marL="0" marR="0" rtl="0" algn="r">
              <a:spcBef>
                <a:spcPts val="0"/>
              </a:spcBef>
              <a:buNone/>
              <a:defRPr sz="1200">
                <a:solidFill>
                  <a:schemeClr val="lt1"/>
                </a:solidFill>
                <a:latin typeface="Source Sans Pro"/>
                <a:ea typeface="Source Sans Pro"/>
                <a:cs typeface="Source Sans Pro"/>
                <a:sym typeface="Source Sans Pro"/>
              </a:defRPr>
            </a:lvl3pPr>
            <a:lvl4pPr indent="0" lvl="3" marL="0" marR="0" rtl="0" algn="r">
              <a:spcBef>
                <a:spcPts val="0"/>
              </a:spcBef>
              <a:buNone/>
              <a:defRPr sz="1200">
                <a:solidFill>
                  <a:schemeClr val="lt1"/>
                </a:solidFill>
                <a:latin typeface="Source Sans Pro"/>
                <a:ea typeface="Source Sans Pro"/>
                <a:cs typeface="Source Sans Pro"/>
                <a:sym typeface="Source Sans Pro"/>
              </a:defRPr>
            </a:lvl4pPr>
            <a:lvl5pPr indent="0" lvl="4" marL="0" marR="0" rtl="0" algn="r">
              <a:spcBef>
                <a:spcPts val="0"/>
              </a:spcBef>
              <a:buNone/>
              <a:defRPr sz="1200">
                <a:solidFill>
                  <a:schemeClr val="lt1"/>
                </a:solidFill>
                <a:latin typeface="Source Sans Pro"/>
                <a:ea typeface="Source Sans Pro"/>
                <a:cs typeface="Source Sans Pro"/>
                <a:sym typeface="Source Sans Pro"/>
              </a:defRPr>
            </a:lvl5pPr>
            <a:lvl6pPr indent="0" lvl="5" marL="0" marR="0" rtl="0" algn="r">
              <a:spcBef>
                <a:spcPts val="0"/>
              </a:spcBef>
              <a:buNone/>
              <a:defRPr sz="1200">
                <a:solidFill>
                  <a:schemeClr val="lt1"/>
                </a:solidFill>
                <a:latin typeface="Source Sans Pro"/>
                <a:ea typeface="Source Sans Pro"/>
                <a:cs typeface="Source Sans Pro"/>
                <a:sym typeface="Source Sans Pro"/>
              </a:defRPr>
            </a:lvl6pPr>
            <a:lvl7pPr indent="0" lvl="6" marL="0" marR="0" rtl="0" algn="r">
              <a:spcBef>
                <a:spcPts val="0"/>
              </a:spcBef>
              <a:buNone/>
              <a:defRPr sz="1200">
                <a:solidFill>
                  <a:schemeClr val="lt1"/>
                </a:solidFill>
                <a:latin typeface="Source Sans Pro"/>
                <a:ea typeface="Source Sans Pro"/>
                <a:cs typeface="Source Sans Pro"/>
                <a:sym typeface="Source Sans Pro"/>
              </a:defRPr>
            </a:lvl7pPr>
            <a:lvl8pPr indent="0" lvl="7" marL="0" marR="0" rtl="0" algn="r">
              <a:spcBef>
                <a:spcPts val="0"/>
              </a:spcBef>
              <a:buNone/>
              <a:defRPr sz="1200">
                <a:solidFill>
                  <a:schemeClr val="lt1"/>
                </a:solidFill>
                <a:latin typeface="Source Sans Pro"/>
                <a:ea typeface="Source Sans Pro"/>
                <a:cs typeface="Source Sans Pro"/>
                <a:sym typeface="Source Sans Pro"/>
              </a:defRPr>
            </a:lvl8pPr>
            <a:lvl9pPr indent="0" lvl="8" marL="0" marR="0" rtl="0" algn="r">
              <a:spcBef>
                <a:spcPts val="0"/>
              </a:spcBef>
              <a:buNone/>
              <a:defRPr sz="1200">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5" name="Shape 525"/>
        <p:cNvGrpSpPr/>
        <p:nvPr/>
      </p:nvGrpSpPr>
      <p:grpSpPr>
        <a:xfrm>
          <a:off x="0" y="0"/>
          <a:ext cx="0" cy="0"/>
          <a:chOff x="0" y="0"/>
          <a:chExt cx="0" cy="0"/>
        </a:xfrm>
      </p:grpSpPr>
      <p:sp>
        <p:nvSpPr>
          <p:cNvPr id="526" name="Google Shape;526;p111"/>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27" name="Google Shape;527;p11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28" name="Google Shape;528;p11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29" name="Google Shape;529;p1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Source Sans Pro"/>
                <a:ea typeface="Source Sans Pro"/>
                <a:cs typeface="Source Sans Pro"/>
                <a:sym typeface="Source Sans Pro"/>
              </a:defRPr>
            </a:lvl1pPr>
            <a:lvl2pPr indent="0" lvl="1" marL="0" marR="0" rtl="0" algn="r">
              <a:spcBef>
                <a:spcPts val="0"/>
              </a:spcBef>
              <a:buNone/>
              <a:defRPr sz="1200">
                <a:solidFill>
                  <a:schemeClr val="lt1"/>
                </a:solidFill>
                <a:latin typeface="Source Sans Pro"/>
                <a:ea typeface="Source Sans Pro"/>
                <a:cs typeface="Source Sans Pro"/>
                <a:sym typeface="Source Sans Pro"/>
              </a:defRPr>
            </a:lvl2pPr>
            <a:lvl3pPr indent="0" lvl="2" marL="0" marR="0" rtl="0" algn="r">
              <a:spcBef>
                <a:spcPts val="0"/>
              </a:spcBef>
              <a:buNone/>
              <a:defRPr sz="1200">
                <a:solidFill>
                  <a:schemeClr val="lt1"/>
                </a:solidFill>
                <a:latin typeface="Source Sans Pro"/>
                <a:ea typeface="Source Sans Pro"/>
                <a:cs typeface="Source Sans Pro"/>
                <a:sym typeface="Source Sans Pro"/>
              </a:defRPr>
            </a:lvl3pPr>
            <a:lvl4pPr indent="0" lvl="3" marL="0" marR="0" rtl="0" algn="r">
              <a:spcBef>
                <a:spcPts val="0"/>
              </a:spcBef>
              <a:buNone/>
              <a:defRPr sz="1200">
                <a:solidFill>
                  <a:schemeClr val="lt1"/>
                </a:solidFill>
                <a:latin typeface="Source Sans Pro"/>
                <a:ea typeface="Source Sans Pro"/>
                <a:cs typeface="Source Sans Pro"/>
                <a:sym typeface="Source Sans Pro"/>
              </a:defRPr>
            </a:lvl4pPr>
            <a:lvl5pPr indent="0" lvl="4" marL="0" marR="0" rtl="0" algn="r">
              <a:spcBef>
                <a:spcPts val="0"/>
              </a:spcBef>
              <a:buNone/>
              <a:defRPr sz="1200">
                <a:solidFill>
                  <a:schemeClr val="lt1"/>
                </a:solidFill>
                <a:latin typeface="Source Sans Pro"/>
                <a:ea typeface="Source Sans Pro"/>
                <a:cs typeface="Source Sans Pro"/>
                <a:sym typeface="Source Sans Pro"/>
              </a:defRPr>
            </a:lvl5pPr>
            <a:lvl6pPr indent="0" lvl="5" marL="0" marR="0" rtl="0" algn="r">
              <a:spcBef>
                <a:spcPts val="0"/>
              </a:spcBef>
              <a:buNone/>
              <a:defRPr sz="1200">
                <a:solidFill>
                  <a:schemeClr val="lt1"/>
                </a:solidFill>
                <a:latin typeface="Source Sans Pro"/>
                <a:ea typeface="Source Sans Pro"/>
                <a:cs typeface="Source Sans Pro"/>
                <a:sym typeface="Source Sans Pro"/>
              </a:defRPr>
            </a:lvl6pPr>
            <a:lvl7pPr indent="0" lvl="6" marL="0" marR="0" rtl="0" algn="r">
              <a:spcBef>
                <a:spcPts val="0"/>
              </a:spcBef>
              <a:buNone/>
              <a:defRPr sz="1200">
                <a:solidFill>
                  <a:schemeClr val="lt1"/>
                </a:solidFill>
                <a:latin typeface="Source Sans Pro"/>
                <a:ea typeface="Source Sans Pro"/>
                <a:cs typeface="Source Sans Pro"/>
                <a:sym typeface="Source Sans Pro"/>
              </a:defRPr>
            </a:lvl7pPr>
            <a:lvl8pPr indent="0" lvl="7" marL="0" marR="0" rtl="0" algn="r">
              <a:spcBef>
                <a:spcPts val="0"/>
              </a:spcBef>
              <a:buNone/>
              <a:defRPr sz="1200">
                <a:solidFill>
                  <a:schemeClr val="lt1"/>
                </a:solidFill>
                <a:latin typeface="Source Sans Pro"/>
                <a:ea typeface="Source Sans Pro"/>
                <a:cs typeface="Source Sans Pro"/>
                <a:sym typeface="Source Sans Pro"/>
              </a:defRPr>
            </a:lvl8pPr>
            <a:lvl9pPr indent="0" lvl="8" marL="0" marR="0" rtl="0" algn="r">
              <a:spcBef>
                <a:spcPts val="0"/>
              </a:spcBef>
              <a:buNone/>
              <a:defRPr sz="1200">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lank">
  <p:cSld name="5_Blank">
    <p:spTree>
      <p:nvGrpSpPr>
        <p:cNvPr id="530" name="Shape 530"/>
        <p:cNvGrpSpPr/>
        <p:nvPr/>
      </p:nvGrpSpPr>
      <p:grpSpPr>
        <a:xfrm>
          <a:off x="0" y="0"/>
          <a:ext cx="0" cy="0"/>
          <a:chOff x="0" y="0"/>
          <a:chExt cx="0" cy="0"/>
        </a:xfrm>
      </p:grpSpPr>
      <p:sp>
        <p:nvSpPr>
          <p:cNvPr id="531" name="Google Shape;531;p112"/>
          <p:cNvSpPr/>
          <p:nvPr>
            <p:ph idx="2" type="pic"/>
          </p:nvPr>
        </p:nvSpPr>
        <p:spPr>
          <a:xfrm>
            <a:off x="0" y="0"/>
            <a:ext cx="9144000" cy="6858000"/>
          </a:xfrm>
          <a:prstGeom prst="rect">
            <a:avLst/>
          </a:prstGeom>
          <a:noFill/>
          <a:ln>
            <a:noFill/>
          </a:ln>
        </p:spPr>
        <p:txBody>
          <a:bodyPr anchorCtr="0" anchor="t" bIns="91425" lIns="91425" spcFirstLastPara="1" rIns="91425" wrap="square" tIns="91425"/>
          <a:lstStyle>
            <a:lvl1pPr indent="-342900" lvl="0" marL="342900" marR="0" rtl="0" algn="l">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285750" lvl="1" marL="742950" marR="0" rtl="0" algn="l">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228600" lvl="2" marL="1143000" marR="0" rtl="0" algn="l">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228600" lvl="3" marL="16002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228600" lvl="4" marL="20574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228600" lvl="5" marL="25146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228600" lvl="6" marL="2971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228600" lvl="7" marL="34290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228600" lvl="8" marL="38862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Slide">
  <p:cSld name="8_Title Slide">
    <p:spTree>
      <p:nvGrpSpPr>
        <p:cNvPr id="532" name="Shape 532"/>
        <p:cNvGrpSpPr/>
        <p:nvPr/>
      </p:nvGrpSpPr>
      <p:grpSpPr>
        <a:xfrm>
          <a:off x="0" y="0"/>
          <a:ext cx="0" cy="0"/>
          <a:chOff x="0" y="0"/>
          <a:chExt cx="0" cy="0"/>
        </a:xfrm>
      </p:grpSpPr>
      <p:sp>
        <p:nvSpPr>
          <p:cNvPr id="533" name="Google Shape;533;p113"/>
          <p:cNvSpPr txBox="1"/>
          <p:nvPr>
            <p:ph type="ctrTitle"/>
          </p:nvPr>
        </p:nvSpPr>
        <p:spPr>
          <a:xfrm>
            <a:off x="685800" y="3557016"/>
            <a:ext cx="7772400" cy="14700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1400"/>
              <a:buFont typeface="Arial"/>
              <a:buNone/>
              <a:defRPr b="0" i="0" sz="3600" u="none" cap="none" strike="noStrike">
                <a:solidFill>
                  <a:schemeClr val="l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34" name="Google Shape;534;p113"/>
          <p:cNvSpPr txBox="1"/>
          <p:nvPr>
            <p:ph idx="1" type="subTitle"/>
          </p:nvPr>
        </p:nvSpPr>
        <p:spPr>
          <a:xfrm>
            <a:off x="685800" y="5486400"/>
            <a:ext cx="7772400" cy="530400"/>
          </a:xfrm>
          <a:prstGeom prst="rect">
            <a:avLst/>
          </a:prstGeom>
          <a:noFill/>
          <a:ln>
            <a:noFill/>
          </a:ln>
        </p:spPr>
        <p:txBody>
          <a:bodyPr anchorCtr="0" anchor="ctr" bIns="91425" lIns="91425" spcFirstLastPara="1" rIns="91425" wrap="square" tIns="91425"/>
          <a:lstStyle>
            <a:lvl1pPr indent="0" lvl="0" marL="0" marR="0" rtl="0" algn="l">
              <a:spcBef>
                <a:spcPts val="560"/>
              </a:spcBef>
              <a:spcAft>
                <a:spcPts val="0"/>
              </a:spcAft>
              <a:buClr>
                <a:schemeClr val="dk1"/>
              </a:buClr>
              <a:buSzPts val="3200"/>
              <a:buFont typeface="Arial"/>
              <a:buNone/>
              <a:defRPr b="0" i="0" sz="2800" u="none" cap="none" strike="noStrike">
                <a:solidFill>
                  <a:schemeClr val="dk1"/>
                </a:solidFill>
                <a:latin typeface="Arial"/>
                <a:ea typeface="Arial"/>
                <a:cs typeface="Arial"/>
                <a:sym typeface="Arial"/>
              </a:defRPr>
            </a:lvl1pPr>
            <a:lvl2pPr indent="0" lvl="1" marL="457200" marR="0" rtl="0" algn="ctr">
              <a:spcBef>
                <a:spcPts val="560"/>
              </a:spcBef>
              <a:spcAft>
                <a:spcPts val="0"/>
              </a:spcAft>
              <a:buClr>
                <a:schemeClr val="lt1"/>
              </a:buClr>
              <a:buSzPts val="2800"/>
              <a:buFont typeface="Arial"/>
              <a:buNone/>
              <a:defRPr b="0" i="0" sz="2800" u="none" cap="none" strike="noStrike">
                <a:solidFill>
                  <a:schemeClr val="lt1"/>
                </a:solidFill>
                <a:latin typeface="Source Sans Pro"/>
                <a:ea typeface="Source Sans Pro"/>
                <a:cs typeface="Source Sans Pro"/>
                <a:sym typeface="Source Sans Pro"/>
              </a:defRPr>
            </a:lvl2pPr>
            <a:lvl3pPr indent="0" lvl="2" marL="914400" marR="0" rtl="0" algn="ctr">
              <a:spcBef>
                <a:spcPts val="480"/>
              </a:spcBef>
              <a:spcAft>
                <a:spcPts val="0"/>
              </a:spcAft>
              <a:buClr>
                <a:schemeClr val="lt1"/>
              </a:buClr>
              <a:buSzPts val="2400"/>
              <a:buFont typeface="Arial"/>
              <a:buNone/>
              <a:defRPr b="0" i="0" sz="2400" u="none" cap="none" strike="noStrike">
                <a:solidFill>
                  <a:schemeClr val="lt1"/>
                </a:solidFill>
                <a:latin typeface="Source Sans Pro"/>
                <a:ea typeface="Source Sans Pro"/>
                <a:cs typeface="Source Sans Pro"/>
                <a:sym typeface="Source Sans Pro"/>
              </a:defRPr>
            </a:lvl3pPr>
            <a:lvl4pPr indent="0" lvl="3" marL="13716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4pPr>
            <a:lvl5pPr indent="0" lvl="4" marL="18288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5pPr>
            <a:lvl6pPr indent="0" lvl="5" marL="22860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6pPr>
            <a:lvl7pPr indent="0" lvl="6" marL="27432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7pPr>
            <a:lvl8pPr indent="0" lvl="7" marL="32004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8pPr>
            <a:lvl9pPr indent="0" lvl="8" marL="3657600" marR="0" rtl="0" algn="ctr">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9pPr>
          </a:lstStyle>
          <a:p/>
        </p:txBody>
      </p:sp>
      <p:sp>
        <p:nvSpPr>
          <p:cNvPr id="535" name="Google Shape;535;p113"/>
          <p:cNvSpPr txBox="1"/>
          <p:nvPr>
            <p:ph idx="2" type="body"/>
          </p:nvPr>
        </p:nvSpPr>
        <p:spPr>
          <a:xfrm>
            <a:off x="685800" y="6016752"/>
            <a:ext cx="5413200" cy="384000"/>
          </a:xfrm>
          <a:prstGeom prst="rect">
            <a:avLst/>
          </a:prstGeom>
          <a:noFill/>
          <a:ln>
            <a:noFill/>
          </a:ln>
        </p:spPr>
        <p:txBody>
          <a:bodyPr anchorCtr="0" anchor="t" bIns="91425" lIns="91425" spcFirstLastPara="1" rIns="91425" wrap="square" tIns="91425"/>
          <a:lstStyle>
            <a:lvl1pPr indent="-228600" lvl="0" marL="457200" marR="0" rtl="0" algn="l">
              <a:spcBef>
                <a:spcPts val="360"/>
              </a:spcBef>
              <a:spcAft>
                <a:spcPts val="0"/>
              </a:spcAft>
              <a:buClr>
                <a:schemeClr val="lt1"/>
              </a:buClr>
              <a:buSzPts val="3200"/>
              <a:buFont typeface="Arial"/>
              <a:buNone/>
              <a:defRPr b="0" i="0" sz="18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228600" lvl="2" marL="1371600" marR="0" rtl="0" algn="l">
              <a:spcBef>
                <a:spcPts val="480"/>
              </a:spcBef>
              <a:spcAft>
                <a:spcPts val="0"/>
              </a:spcAft>
              <a:buClr>
                <a:schemeClr val="lt1"/>
              </a:buClr>
              <a:buSzPts val="2400"/>
              <a:buFont typeface="Arial"/>
              <a:buNone/>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228600" lvl="4" marL="2286000" marR="0" rtl="0" algn="l">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36" name="Shape 536"/>
        <p:cNvGrpSpPr/>
        <p:nvPr/>
      </p:nvGrpSpPr>
      <p:grpSpPr>
        <a:xfrm>
          <a:off x="0" y="0"/>
          <a:ext cx="0" cy="0"/>
          <a:chOff x="0" y="0"/>
          <a:chExt cx="0" cy="0"/>
        </a:xfrm>
      </p:grpSpPr>
      <p:sp>
        <p:nvSpPr>
          <p:cNvPr id="537" name="Google Shape;537;p114"/>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lt1"/>
              </a:buClr>
              <a:buSzPts val="1400"/>
              <a:buFont typeface="Source Sans Pro"/>
              <a:buNone/>
              <a:defRPr b="1" i="0" sz="40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38" name="Google Shape;538;p114"/>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chemeClr val="lt1"/>
              </a:buClr>
              <a:buSzPts val="3200"/>
              <a:buFont typeface="Arial"/>
              <a:buNone/>
              <a:defRPr b="0" i="0" sz="2000" u="none" cap="none" strike="noStrike">
                <a:solidFill>
                  <a:schemeClr val="lt1"/>
                </a:solidFill>
                <a:latin typeface="Source Sans Pro"/>
                <a:ea typeface="Source Sans Pro"/>
                <a:cs typeface="Source Sans Pro"/>
                <a:sym typeface="Source Sans Pro"/>
              </a:defRPr>
            </a:lvl1pPr>
            <a:lvl2pPr indent="-228600" lvl="1" marL="914400" marR="0" rtl="0" algn="l">
              <a:spcBef>
                <a:spcPts val="360"/>
              </a:spcBef>
              <a:spcAft>
                <a:spcPts val="0"/>
              </a:spcAft>
              <a:buClr>
                <a:schemeClr val="lt1"/>
              </a:buClr>
              <a:buSzPts val="2800"/>
              <a:buFont typeface="Arial"/>
              <a:buNone/>
              <a:defRPr b="0" i="0" sz="1800" u="none" cap="none" strike="noStrike">
                <a:solidFill>
                  <a:schemeClr val="lt1"/>
                </a:solidFill>
                <a:latin typeface="Source Sans Pro"/>
                <a:ea typeface="Source Sans Pro"/>
                <a:cs typeface="Source Sans Pro"/>
                <a:sym typeface="Source Sans Pro"/>
              </a:defRPr>
            </a:lvl2pPr>
            <a:lvl3pPr indent="-228600" lvl="2" marL="1371600" marR="0" rtl="0" algn="l">
              <a:spcBef>
                <a:spcPts val="320"/>
              </a:spcBef>
              <a:spcAft>
                <a:spcPts val="0"/>
              </a:spcAft>
              <a:buClr>
                <a:schemeClr val="lt1"/>
              </a:buClr>
              <a:buSzPts val="2400"/>
              <a:buFont typeface="Arial"/>
              <a:buNone/>
              <a:defRPr b="0" i="0" sz="1600" u="none" cap="none" strike="noStrike">
                <a:solidFill>
                  <a:schemeClr val="lt1"/>
                </a:solidFill>
                <a:latin typeface="Source Sans Pro"/>
                <a:ea typeface="Source Sans Pro"/>
                <a:cs typeface="Source Sans Pro"/>
                <a:sym typeface="Source Sans Pro"/>
              </a:defRPr>
            </a:lvl3pPr>
            <a:lvl4pPr indent="-228600" lvl="3" marL="1828800" marR="0" rtl="0" algn="l">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4pPr>
            <a:lvl5pPr indent="-228600" lvl="4" marL="2286000" marR="0" rtl="0" algn="l">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5pPr>
            <a:lvl6pPr indent="-228600" lvl="5" marL="2743200" marR="0" rtl="0" algn="l">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6pPr>
            <a:lvl7pPr indent="-228600" lvl="6" marL="3200400" marR="0" rtl="0" algn="l">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7pPr>
            <a:lvl8pPr indent="-228600" lvl="7" marL="3657600" marR="0" rtl="0" algn="l">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8pPr>
            <a:lvl9pPr indent="-228600" lvl="8" marL="4114800" marR="0" rtl="0" algn="l">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9pPr>
          </a:lstStyle>
          <a:p/>
        </p:txBody>
      </p:sp>
      <p:sp>
        <p:nvSpPr>
          <p:cNvPr id="539" name="Google Shape;539;p114"/>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40" name="Google Shape;540;p11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41" name="Google Shape;541;p1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Source Sans Pro"/>
                <a:ea typeface="Source Sans Pro"/>
                <a:cs typeface="Source Sans Pro"/>
                <a:sym typeface="Source Sans Pro"/>
              </a:defRPr>
            </a:lvl1pPr>
            <a:lvl2pPr indent="0" lvl="1" marL="0" marR="0" rtl="0" algn="r">
              <a:spcBef>
                <a:spcPts val="0"/>
              </a:spcBef>
              <a:buNone/>
              <a:defRPr sz="1200">
                <a:solidFill>
                  <a:schemeClr val="lt1"/>
                </a:solidFill>
                <a:latin typeface="Source Sans Pro"/>
                <a:ea typeface="Source Sans Pro"/>
                <a:cs typeface="Source Sans Pro"/>
                <a:sym typeface="Source Sans Pro"/>
              </a:defRPr>
            </a:lvl2pPr>
            <a:lvl3pPr indent="0" lvl="2" marL="0" marR="0" rtl="0" algn="r">
              <a:spcBef>
                <a:spcPts val="0"/>
              </a:spcBef>
              <a:buNone/>
              <a:defRPr sz="1200">
                <a:solidFill>
                  <a:schemeClr val="lt1"/>
                </a:solidFill>
                <a:latin typeface="Source Sans Pro"/>
                <a:ea typeface="Source Sans Pro"/>
                <a:cs typeface="Source Sans Pro"/>
                <a:sym typeface="Source Sans Pro"/>
              </a:defRPr>
            </a:lvl3pPr>
            <a:lvl4pPr indent="0" lvl="3" marL="0" marR="0" rtl="0" algn="r">
              <a:spcBef>
                <a:spcPts val="0"/>
              </a:spcBef>
              <a:buNone/>
              <a:defRPr sz="1200">
                <a:solidFill>
                  <a:schemeClr val="lt1"/>
                </a:solidFill>
                <a:latin typeface="Source Sans Pro"/>
                <a:ea typeface="Source Sans Pro"/>
                <a:cs typeface="Source Sans Pro"/>
                <a:sym typeface="Source Sans Pro"/>
              </a:defRPr>
            </a:lvl4pPr>
            <a:lvl5pPr indent="0" lvl="4" marL="0" marR="0" rtl="0" algn="r">
              <a:spcBef>
                <a:spcPts val="0"/>
              </a:spcBef>
              <a:buNone/>
              <a:defRPr sz="1200">
                <a:solidFill>
                  <a:schemeClr val="lt1"/>
                </a:solidFill>
                <a:latin typeface="Source Sans Pro"/>
                <a:ea typeface="Source Sans Pro"/>
                <a:cs typeface="Source Sans Pro"/>
                <a:sym typeface="Source Sans Pro"/>
              </a:defRPr>
            </a:lvl5pPr>
            <a:lvl6pPr indent="0" lvl="5" marL="0" marR="0" rtl="0" algn="r">
              <a:spcBef>
                <a:spcPts val="0"/>
              </a:spcBef>
              <a:buNone/>
              <a:defRPr sz="1200">
                <a:solidFill>
                  <a:schemeClr val="lt1"/>
                </a:solidFill>
                <a:latin typeface="Source Sans Pro"/>
                <a:ea typeface="Source Sans Pro"/>
                <a:cs typeface="Source Sans Pro"/>
                <a:sym typeface="Source Sans Pro"/>
              </a:defRPr>
            </a:lvl6pPr>
            <a:lvl7pPr indent="0" lvl="6" marL="0" marR="0" rtl="0" algn="r">
              <a:spcBef>
                <a:spcPts val="0"/>
              </a:spcBef>
              <a:buNone/>
              <a:defRPr sz="1200">
                <a:solidFill>
                  <a:schemeClr val="lt1"/>
                </a:solidFill>
                <a:latin typeface="Source Sans Pro"/>
                <a:ea typeface="Source Sans Pro"/>
                <a:cs typeface="Source Sans Pro"/>
                <a:sym typeface="Source Sans Pro"/>
              </a:defRPr>
            </a:lvl7pPr>
            <a:lvl8pPr indent="0" lvl="7" marL="0" marR="0" rtl="0" algn="r">
              <a:spcBef>
                <a:spcPts val="0"/>
              </a:spcBef>
              <a:buNone/>
              <a:defRPr sz="1200">
                <a:solidFill>
                  <a:schemeClr val="lt1"/>
                </a:solidFill>
                <a:latin typeface="Source Sans Pro"/>
                <a:ea typeface="Source Sans Pro"/>
                <a:cs typeface="Source Sans Pro"/>
                <a:sym typeface="Source Sans Pro"/>
              </a:defRPr>
            </a:lvl8pPr>
            <a:lvl9pPr indent="0" lvl="8" marL="0" marR="0" rtl="0" algn="r">
              <a:spcBef>
                <a:spcPts val="0"/>
              </a:spcBef>
              <a:buNone/>
              <a:defRPr sz="1200">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42" name="Shape 542"/>
        <p:cNvGrpSpPr/>
        <p:nvPr/>
      </p:nvGrpSpPr>
      <p:grpSpPr>
        <a:xfrm>
          <a:off x="0" y="0"/>
          <a:ext cx="0" cy="0"/>
          <a:chOff x="0" y="0"/>
          <a:chExt cx="0" cy="0"/>
        </a:xfrm>
      </p:grpSpPr>
      <p:sp>
        <p:nvSpPr>
          <p:cNvPr id="543" name="Google Shape;543;p115"/>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44" name="Google Shape;544;p115"/>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4pPr>
            <a:lvl5pPr indent="-342900" lvl="4" marL="22860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5pPr>
            <a:lvl6pPr indent="-342900" lvl="5" marL="27432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6pPr>
            <a:lvl7pPr indent="-342900" lvl="6" marL="32004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7pPr>
            <a:lvl8pPr indent="-342900" lvl="7" marL="36576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8pPr>
            <a:lvl9pPr indent="-342900" lvl="8" marL="41148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9pPr>
          </a:lstStyle>
          <a:p/>
        </p:txBody>
      </p:sp>
      <p:sp>
        <p:nvSpPr>
          <p:cNvPr id="545" name="Google Shape;545;p115"/>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1pPr>
            <a:lvl2pPr indent="-381000" lvl="1" marL="914400" marR="0" rtl="0" algn="l">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2900" lvl="3" marL="18288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4pPr>
            <a:lvl5pPr indent="-342900" lvl="4" marL="22860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5pPr>
            <a:lvl6pPr indent="-342900" lvl="5" marL="27432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6pPr>
            <a:lvl7pPr indent="-342900" lvl="6" marL="32004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7pPr>
            <a:lvl8pPr indent="-342900" lvl="7" marL="36576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8pPr>
            <a:lvl9pPr indent="-342900" lvl="8" marL="41148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9pPr>
          </a:lstStyle>
          <a:p/>
        </p:txBody>
      </p:sp>
      <p:sp>
        <p:nvSpPr>
          <p:cNvPr id="546" name="Google Shape;546;p11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47" name="Google Shape;547;p11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48" name="Google Shape;548;p1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Source Sans Pro"/>
                <a:ea typeface="Source Sans Pro"/>
                <a:cs typeface="Source Sans Pro"/>
                <a:sym typeface="Source Sans Pro"/>
              </a:defRPr>
            </a:lvl1pPr>
            <a:lvl2pPr indent="0" lvl="1" marL="0" marR="0" rtl="0" algn="r">
              <a:spcBef>
                <a:spcPts val="0"/>
              </a:spcBef>
              <a:buNone/>
              <a:defRPr sz="1200">
                <a:solidFill>
                  <a:schemeClr val="lt1"/>
                </a:solidFill>
                <a:latin typeface="Source Sans Pro"/>
                <a:ea typeface="Source Sans Pro"/>
                <a:cs typeface="Source Sans Pro"/>
                <a:sym typeface="Source Sans Pro"/>
              </a:defRPr>
            </a:lvl2pPr>
            <a:lvl3pPr indent="0" lvl="2" marL="0" marR="0" rtl="0" algn="r">
              <a:spcBef>
                <a:spcPts val="0"/>
              </a:spcBef>
              <a:buNone/>
              <a:defRPr sz="1200">
                <a:solidFill>
                  <a:schemeClr val="lt1"/>
                </a:solidFill>
                <a:latin typeface="Source Sans Pro"/>
                <a:ea typeface="Source Sans Pro"/>
                <a:cs typeface="Source Sans Pro"/>
                <a:sym typeface="Source Sans Pro"/>
              </a:defRPr>
            </a:lvl3pPr>
            <a:lvl4pPr indent="0" lvl="3" marL="0" marR="0" rtl="0" algn="r">
              <a:spcBef>
                <a:spcPts val="0"/>
              </a:spcBef>
              <a:buNone/>
              <a:defRPr sz="1200">
                <a:solidFill>
                  <a:schemeClr val="lt1"/>
                </a:solidFill>
                <a:latin typeface="Source Sans Pro"/>
                <a:ea typeface="Source Sans Pro"/>
                <a:cs typeface="Source Sans Pro"/>
                <a:sym typeface="Source Sans Pro"/>
              </a:defRPr>
            </a:lvl4pPr>
            <a:lvl5pPr indent="0" lvl="4" marL="0" marR="0" rtl="0" algn="r">
              <a:spcBef>
                <a:spcPts val="0"/>
              </a:spcBef>
              <a:buNone/>
              <a:defRPr sz="1200">
                <a:solidFill>
                  <a:schemeClr val="lt1"/>
                </a:solidFill>
                <a:latin typeface="Source Sans Pro"/>
                <a:ea typeface="Source Sans Pro"/>
                <a:cs typeface="Source Sans Pro"/>
                <a:sym typeface="Source Sans Pro"/>
              </a:defRPr>
            </a:lvl5pPr>
            <a:lvl6pPr indent="0" lvl="5" marL="0" marR="0" rtl="0" algn="r">
              <a:spcBef>
                <a:spcPts val="0"/>
              </a:spcBef>
              <a:buNone/>
              <a:defRPr sz="1200">
                <a:solidFill>
                  <a:schemeClr val="lt1"/>
                </a:solidFill>
                <a:latin typeface="Source Sans Pro"/>
                <a:ea typeface="Source Sans Pro"/>
                <a:cs typeface="Source Sans Pro"/>
                <a:sym typeface="Source Sans Pro"/>
              </a:defRPr>
            </a:lvl6pPr>
            <a:lvl7pPr indent="0" lvl="6" marL="0" marR="0" rtl="0" algn="r">
              <a:spcBef>
                <a:spcPts val="0"/>
              </a:spcBef>
              <a:buNone/>
              <a:defRPr sz="1200">
                <a:solidFill>
                  <a:schemeClr val="lt1"/>
                </a:solidFill>
                <a:latin typeface="Source Sans Pro"/>
                <a:ea typeface="Source Sans Pro"/>
                <a:cs typeface="Source Sans Pro"/>
                <a:sym typeface="Source Sans Pro"/>
              </a:defRPr>
            </a:lvl7pPr>
            <a:lvl8pPr indent="0" lvl="7" marL="0" marR="0" rtl="0" algn="r">
              <a:spcBef>
                <a:spcPts val="0"/>
              </a:spcBef>
              <a:buNone/>
              <a:defRPr sz="1200">
                <a:solidFill>
                  <a:schemeClr val="lt1"/>
                </a:solidFill>
                <a:latin typeface="Source Sans Pro"/>
                <a:ea typeface="Source Sans Pro"/>
                <a:cs typeface="Source Sans Pro"/>
                <a:sym typeface="Source Sans Pro"/>
              </a:defRPr>
            </a:lvl8pPr>
            <a:lvl9pPr indent="0" lvl="8" marL="0" marR="0" rtl="0" algn="r">
              <a:spcBef>
                <a:spcPts val="0"/>
              </a:spcBef>
              <a:buNone/>
              <a:defRPr sz="1200">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49" name="Shape 549"/>
        <p:cNvGrpSpPr/>
        <p:nvPr/>
      </p:nvGrpSpPr>
      <p:grpSpPr>
        <a:xfrm>
          <a:off x="0" y="0"/>
          <a:ext cx="0" cy="0"/>
          <a:chOff x="0" y="0"/>
          <a:chExt cx="0" cy="0"/>
        </a:xfrm>
      </p:grpSpPr>
      <p:sp>
        <p:nvSpPr>
          <p:cNvPr id="550" name="Google Shape;550;p116"/>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51" name="Google Shape;551;p116"/>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lt1"/>
              </a:buClr>
              <a:buSzPts val="3200"/>
              <a:buFont typeface="Arial"/>
              <a:buNone/>
              <a:defRPr b="1" i="0" sz="2400" u="none" cap="none" strike="noStrike">
                <a:solidFill>
                  <a:schemeClr val="lt1"/>
                </a:solidFill>
                <a:latin typeface="Source Sans Pro"/>
                <a:ea typeface="Source Sans Pro"/>
                <a:cs typeface="Source Sans Pro"/>
                <a:sym typeface="Source Sans Pro"/>
              </a:defRPr>
            </a:lvl1pPr>
            <a:lvl2pPr indent="-228600" lvl="1" marL="914400" marR="0" rtl="0" algn="l">
              <a:spcBef>
                <a:spcPts val="400"/>
              </a:spcBef>
              <a:spcAft>
                <a:spcPts val="0"/>
              </a:spcAft>
              <a:buClr>
                <a:schemeClr val="lt1"/>
              </a:buClr>
              <a:buSzPts val="2800"/>
              <a:buFont typeface="Arial"/>
              <a:buNone/>
              <a:defRPr b="1" i="0" sz="2000" u="none" cap="none" strike="noStrike">
                <a:solidFill>
                  <a:schemeClr val="lt1"/>
                </a:solidFill>
                <a:latin typeface="Source Sans Pro"/>
                <a:ea typeface="Source Sans Pro"/>
                <a:cs typeface="Source Sans Pro"/>
                <a:sym typeface="Source Sans Pro"/>
              </a:defRPr>
            </a:lvl2pPr>
            <a:lvl3pPr indent="-228600" lvl="2" marL="1371600" marR="0" rtl="0" algn="l">
              <a:spcBef>
                <a:spcPts val="360"/>
              </a:spcBef>
              <a:spcAft>
                <a:spcPts val="0"/>
              </a:spcAft>
              <a:buClr>
                <a:schemeClr val="lt1"/>
              </a:buClr>
              <a:buSzPts val="2400"/>
              <a:buFont typeface="Arial"/>
              <a:buNone/>
              <a:defRPr b="1" i="0" sz="1800" u="none" cap="none" strike="noStrike">
                <a:solidFill>
                  <a:schemeClr val="lt1"/>
                </a:solidFill>
                <a:latin typeface="Source Sans Pro"/>
                <a:ea typeface="Source Sans Pro"/>
                <a:cs typeface="Source Sans Pro"/>
                <a:sym typeface="Source Sans Pro"/>
              </a:defRPr>
            </a:lvl3pPr>
            <a:lvl4pPr indent="-228600" lvl="3" marL="18288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4pPr>
            <a:lvl5pPr indent="-228600" lvl="4" marL="22860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9pPr>
          </a:lstStyle>
          <a:p/>
        </p:txBody>
      </p:sp>
      <p:sp>
        <p:nvSpPr>
          <p:cNvPr id="552" name="Google Shape;552;p11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9pPr>
          </a:lstStyle>
          <a:p/>
        </p:txBody>
      </p:sp>
      <p:sp>
        <p:nvSpPr>
          <p:cNvPr id="553" name="Google Shape;553;p116"/>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lt1"/>
              </a:buClr>
              <a:buSzPts val="3200"/>
              <a:buFont typeface="Arial"/>
              <a:buNone/>
              <a:defRPr b="1" i="0" sz="2400" u="none" cap="none" strike="noStrike">
                <a:solidFill>
                  <a:schemeClr val="lt1"/>
                </a:solidFill>
                <a:latin typeface="Source Sans Pro"/>
                <a:ea typeface="Source Sans Pro"/>
                <a:cs typeface="Source Sans Pro"/>
                <a:sym typeface="Source Sans Pro"/>
              </a:defRPr>
            </a:lvl1pPr>
            <a:lvl2pPr indent="-228600" lvl="1" marL="914400" marR="0" rtl="0" algn="l">
              <a:spcBef>
                <a:spcPts val="400"/>
              </a:spcBef>
              <a:spcAft>
                <a:spcPts val="0"/>
              </a:spcAft>
              <a:buClr>
                <a:schemeClr val="lt1"/>
              </a:buClr>
              <a:buSzPts val="2800"/>
              <a:buFont typeface="Arial"/>
              <a:buNone/>
              <a:defRPr b="1" i="0" sz="2000" u="none" cap="none" strike="noStrike">
                <a:solidFill>
                  <a:schemeClr val="lt1"/>
                </a:solidFill>
                <a:latin typeface="Source Sans Pro"/>
                <a:ea typeface="Source Sans Pro"/>
                <a:cs typeface="Source Sans Pro"/>
                <a:sym typeface="Source Sans Pro"/>
              </a:defRPr>
            </a:lvl2pPr>
            <a:lvl3pPr indent="-228600" lvl="2" marL="1371600" marR="0" rtl="0" algn="l">
              <a:spcBef>
                <a:spcPts val="360"/>
              </a:spcBef>
              <a:spcAft>
                <a:spcPts val="0"/>
              </a:spcAft>
              <a:buClr>
                <a:schemeClr val="lt1"/>
              </a:buClr>
              <a:buSzPts val="2400"/>
              <a:buFont typeface="Arial"/>
              <a:buNone/>
              <a:defRPr b="1" i="0" sz="1800" u="none" cap="none" strike="noStrike">
                <a:solidFill>
                  <a:schemeClr val="lt1"/>
                </a:solidFill>
                <a:latin typeface="Source Sans Pro"/>
                <a:ea typeface="Source Sans Pro"/>
                <a:cs typeface="Source Sans Pro"/>
                <a:sym typeface="Source Sans Pro"/>
              </a:defRPr>
            </a:lvl3pPr>
            <a:lvl4pPr indent="-228600" lvl="3" marL="18288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4pPr>
            <a:lvl5pPr indent="-228600" lvl="4" marL="22860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5pPr>
            <a:lvl6pPr indent="-228600" lvl="5" marL="27432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6pPr>
            <a:lvl7pPr indent="-228600" lvl="6" marL="32004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7pPr>
            <a:lvl8pPr indent="-228600" lvl="7" marL="36576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8pPr>
            <a:lvl9pPr indent="-228600" lvl="8" marL="4114800" marR="0" rtl="0" algn="l">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9pPr>
          </a:lstStyle>
          <a:p/>
        </p:txBody>
      </p:sp>
      <p:sp>
        <p:nvSpPr>
          <p:cNvPr id="554" name="Google Shape;554;p11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6pPr>
            <a:lvl7pPr indent="-330200" lvl="6" marL="32004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7pPr>
            <a:lvl8pPr indent="-330200" lvl="7" marL="36576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8pPr>
            <a:lvl9pPr indent="-330200" lvl="8" marL="4114800" marR="0" rtl="0" algn="l">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9pPr>
          </a:lstStyle>
          <a:p/>
        </p:txBody>
      </p:sp>
      <p:sp>
        <p:nvSpPr>
          <p:cNvPr id="555" name="Google Shape;555;p11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56" name="Google Shape;556;p11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57" name="Google Shape;557;p1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Source Sans Pro"/>
                <a:ea typeface="Source Sans Pro"/>
                <a:cs typeface="Source Sans Pro"/>
                <a:sym typeface="Source Sans Pro"/>
              </a:defRPr>
            </a:lvl1pPr>
            <a:lvl2pPr indent="0" lvl="1" marL="0" marR="0" rtl="0" algn="r">
              <a:spcBef>
                <a:spcPts val="0"/>
              </a:spcBef>
              <a:buNone/>
              <a:defRPr sz="1200">
                <a:solidFill>
                  <a:schemeClr val="lt1"/>
                </a:solidFill>
                <a:latin typeface="Source Sans Pro"/>
                <a:ea typeface="Source Sans Pro"/>
                <a:cs typeface="Source Sans Pro"/>
                <a:sym typeface="Source Sans Pro"/>
              </a:defRPr>
            </a:lvl2pPr>
            <a:lvl3pPr indent="0" lvl="2" marL="0" marR="0" rtl="0" algn="r">
              <a:spcBef>
                <a:spcPts val="0"/>
              </a:spcBef>
              <a:buNone/>
              <a:defRPr sz="1200">
                <a:solidFill>
                  <a:schemeClr val="lt1"/>
                </a:solidFill>
                <a:latin typeface="Source Sans Pro"/>
                <a:ea typeface="Source Sans Pro"/>
                <a:cs typeface="Source Sans Pro"/>
                <a:sym typeface="Source Sans Pro"/>
              </a:defRPr>
            </a:lvl3pPr>
            <a:lvl4pPr indent="0" lvl="3" marL="0" marR="0" rtl="0" algn="r">
              <a:spcBef>
                <a:spcPts val="0"/>
              </a:spcBef>
              <a:buNone/>
              <a:defRPr sz="1200">
                <a:solidFill>
                  <a:schemeClr val="lt1"/>
                </a:solidFill>
                <a:latin typeface="Source Sans Pro"/>
                <a:ea typeface="Source Sans Pro"/>
                <a:cs typeface="Source Sans Pro"/>
                <a:sym typeface="Source Sans Pro"/>
              </a:defRPr>
            </a:lvl4pPr>
            <a:lvl5pPr indent="0" lvl="4" marL="0" marR="0" rtl="0" algn="r">
              <a:spcBef>
                <a:spcPts val="0"/>
              </a:spcBef>
              <a:buNone/>
              <a:defRPr sz="1200">
                <a:solidFill>
                  <a:schemeClr val="lt1"/>
                </a:solidFill>
                <a:latin typeface="Source Sans Pro"/>
                <a:ea typeface="Source Sans Pro"/>
                <a:cs typeface="Source Sans Pro"/>
                <a:sym typeface="Source Sans Pro"/>
              </a:defRPr>
            </a:lvl5pPr>
            <a:lvl6pPr indent="0" lvl="5" marL="0" marR="0" rtl="0" algn="r">
              <a:spcBef>
                <a:spcPts val="0"/>
              </a:spcBef>
              <a:buNone/>
              <a:defRPr sz="1200">
                <a:solidFill>
                  <a:schemeClr val="lt1"/>
                </a:solidFill>
                <a:latin typeface="Source Sans Pro"/>
                <a:ea typeface="Source Sans Pro"/>
                <a:cs typeface="Source Sans Pro"/>
                <a:sym typeface="Source Sans Pro"/>
              </a:defRPr>
            </a:lvl6pPr>
            <a:lvl7pPr indent="0" lvl="6" marL="0" marR="0" rtl="0" algn="r">
              <a:spcBef>
                <a:spcPts val="0"/>
              </a:spcBef>
              <a:buNone/>
              <a:defRPr sz="1200">
                <a:solidFill>
                  <a:schemeClr val="lt1"/>
                </a:solidFill>
                <a:latin typeface="Source Sans Pro"/>
                <a:ea typeface="Source Sans Pro"/>
                <a:cs typeface="Source Sans Pro"/>
                <a:sym typeface="Source Sans Pro"/>
              </a:defRPr>
            </a:lvl7pPr>
            <a:lvl8pPr indent="0" lvl="7" marL="0" marR="0" rtl="0" algn="r">
              <a:spcBef>
                <a:spcPts val="0"/>
              </a:spcBef>
              <a:buNone/>
              <a:defRPr sz="1200">
                <a:solidFill>
                  <a:schemeClr val="lt1"/>
                </a:solidFill>
                <a:latin typeface="Source Sans Pro"/>
                <a:ea typeface="Source Sans Pro"/>
                <a:cs typeface="Source Sans Pro"/>
                <a:sym typeface="Source Sans Pro"/>
              </a:defRPr>
            </a:lvl8pPr>
            <a:lvl9pPr indent="0" lvl="8" marL="0" marR="0" rtl="0" algn="r">
              <a:spcBef>
                <a:spcPts val="0"/>
              </a:spcBef>
              <a:buNone/>
              <a:defRPr sz="1200">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58" name="Shape 558"/>
        <p:cNvGrpSpPr/>
        <p:nvPr/>
      </p:nvGrpSpPr>
      <p:grpSpPr>
        <a:xfrm>
          <a:off x="0" y="0"/>
          <a:ext cx="0" cy="0"/>
          <a:chOff x="0" y="0"/>
          <a:chExt cx="0" cy="0"/>
        </a:xfrm>
      </p:grpSpPr>
      <p:sp>
        <p:nvSpPr>
          <p:cNvPr id="559" name="Google Shape;559;p117"/>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1"/>
              </a:buClr>
              <a:buSzPts val="1400"/>
              <a:buFont typeface="Source Sans Pro"/>
              <a:buNone/>
              <a:defRPr b="1" i="0" sz="20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60" name="Google Shape;560;p117"/>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
        <p:nvSpPr>
          <p:cNvPr id="561" name="Google Shape;561;p117"/>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lt1"/>
              </a:buClr>
              <a:buSzPts val="3200"/>
              <a:buFont typeface="Arial"/>
              <a:buNone/>
              <a:defRPr b="0" i="0" sz="1400" u="none" cap="none" strike="noStrike">
                <a:solidFill>
                  <a:schemeClr val="lt1"/>
                </a:solidFill>
                <a:latin typeface="Source Sans Pro"/>
                <a:ea typeface="Source Sans Pro"/>
                <a:cs typeface="Source Sans Pro"/>
                <a:sym typeface="Source Sans Pro"/>
              </a:defRPr>
            </a:lvl1pPr>
            <a:lvl2pPr indent="-228600" lvl="1" marL="914400" marR="0" rtl="0" algn="l">
              <a:spcBef>
                <a:spcPts val="240"/>
              </a:spcBef>
              <a:spcAft>
                <a:spcPts val="0"/>
              </a:spcAft>
              <a:buClr>
                <a:schemeClr val="lt1"/>
              </a:buClr>
              <a:buSzPts val="2800"/>
              <a:buFont typeface="Arial"/>
              <a:buNone/>
              <a:defRPr b="0" i="0" sz="1200" u="none" cap="none" strike="noStrike">
                <a:solidFill>
                  <a:schemeClr val="lt1"/>
                </a:solidFill>
                <a:latin typeface="Source Sans Pro"/>
                <a:ea typeface="Source Sans Pro"/>
                <a:cs typeface="Source Sans Pro"/>
                <a:sym typeface="Source Sans Pro"/>
              </a:defRPr>
            </a:lvl2pPr>
            <a:lvl3pPr indent="-228600" lvl="2" marL="1371600" marR="0" rtl="0" algn="l">
              <a:spcBef>
                <a:spcPts val="200"/>
              </a:spcBef>
              <a:spcAft>
                <a:spcPts val="0"/>
              </a:spcAft>
              <a:buClr>
                <a:schemeClr val="lt1"/>
              </a:buClr>
              <a:buSzPts val="2400"/>
              <a:buFont typeface="Arial"/>
              <a:buNone/>
              <a:defRPr b="0" i="0" sz="1000" u="none" cap="none" strike="noStrike">
                <a:solidFill>
                  <a:schemeClr val="lt1"/>
                </a:solidFill>
                <a:latin typeface="Source Sans Pro"/>
                <a:ea typeface="Source Sans Pro"/>
                <a:cs typeface="Source Sans Pro"/>
                <a:sym typeface="Source Sans Pro"/>
              </a:defRPr>
            </a:lvl3pPr>
            <a:lvl4pPr indent="-228600" lvl="3" marL="18288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4pPr>
            <a:lvl5pPr indent="-228600" lvl="4" marL="22860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5pPr>
            <a:lvl6pPr indent="-228600" lvl="5" marL="27432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6pPr>
            <a:lvl7pPr indent="-228600" lvl="6" marL="32004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7pPr>
            <a:lvl8pPr indent="-228600" lvl="7" marL="36576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8pPr>
            <a:lvl9pPr indent="-228600" lvl="8" marL="41148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9pPr>
          </a:lstStyle>
          <a:p/>
        </p:txBody>
      </p:sp>
      <p:sp>
        <p:nvSpPr>
          <p:cNvPr id="562" name="Google Shape;562;p11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63" name="Google Shape;563;p11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64" name="Google Shape;564;p1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Source Sans Pro"/>
                <a:ea typeface="Source Sans Pro"/>
                <a:cs typeface="Source Sans Pro"/>
                <a:sym typeface="Source Sans Pro"/>
              </a:defRPr>
            </a:lvl1pPr>
            <a:lvl2pPr indent="0" lvl="1" marL="0" marR="0" rtl="0" algn="r">
              <a:spcBef>
                <a:spcPts val="0"/>
              </a:spcBef>
              <a:buNone/>
              <a:defRPr sz="1200">
                <a:solidFill>
                  <a:schemeClr val="lt1"/>
                </a:solidFill>
                <a:latin typeface="Source Sans Pro"/>
                <a:ea typeface="Source Sans Pro"/>
                <a:cs typeface="Source Sans Pro"/>
                <a:sym typeface="Source Sans Pro"/>
              </a:defRPr>
            </a:lvl2pPr>
            <a:lvl3pPr indent="0" lvl="2" marL="0" marR="0" rtl="0" algn="r">
              <a:spcBef>
                <a:spcPts val="0"/>
              </a:spcBef>
              <a:buNone/>
              <a:defRPr sz="1200">
                <a:solidFill>
                  <a:schemeClr val="lt1"/>
                </a:solidFill>
                <a:latin typeface="Source Sans Pro"/>
                <a:ea typeface="Source Sans Pro"/>
                <a:cs typeface="Source Sans Pro"/>
                <a:sym typeface="Source Sans Pro"/>
              </a:defRPr>
            </a:lvl3pPr>
            <a:lvl4pPr indent="0" lvl="3" marL="0" marR="0" rtl="0" algn="r">
              <a:spcBef>
                <a:spcPts val="0"/>
              </a:spcBef>
              <a:buNone/>
              <a:defRPr sz="1200">
                <a:solidFill>
                  <a:schemeClr val="lt1"/>
                </a:solidFill>
                <a:latin typeface="Source Sans Pro"/>
                <a:ea typeface="Source Sans Pro"/>
                <a:cs typeface="Source Sans Pro"/>
                <a:sym typeface="Source Sans Pro"/>
              </a:defRPr>
            </a:lvl4pPr>
            <a:lvl5pPr indent="0" lvl="4" marL="0" marR="0" rtl="0" algn="r">
              <a:spcBef>
                <a:spcPts val="0"/>
              </a:spcBef>
              <a:buNone/>
              <a:defRPr sz="1200">
                <a:solidFill>
                  <a:schemeClr val="lt1"/>
                </a:solidFill>
                <a:latin typeface="Source Sans Pro"/>
                <a:ea typeface="Source Sans Pro"/>
                <a:cs typeface="Source Sans Pro"/>
                <a:sym typeface="Source Sans Pro"/>
              </a:defRPr>
            </a:lvl5pPr>
            <a:lvl6pPr indent="0" lvl="5" marL="0" marR="0" rtl="0" algn="r">
              <a:spcBef>
                <a:spcPts val="0"/>
              </a:spcBef>
              <a:buNone/>
              <a:defRPr sz="1200">
                <a:solidFill>
                  <a:schemeClr val="lt1"/>
                </a:solidFill>
                <a:latin typeface="Source Sans Pro"/>
                <a:ea typeface="Source Sans Pro"/>
                <a:cs typeface="Source Sans Pro"/>
                <a:sym typeface="Source Sans Pro"/>
              </a:defRPr>
            </a:lvl6pPr>
            <a:lvl7pPr indent="0" lvl="6" marL="0" marR="0" rtl="0" algn="r">
              <a:spcBef>
                <a:spcPts val="0"/>
              </a:spcBef>
              <a:buNone/>
              <a:defRPr sz="1200">
                <a:solidFill>
                  <a:schemeClr val="lt1"/>
                </a:solidFill>
                <a:latin typeface="Source Sans Pro"/>
                <a:ea typeface="Source Sans Pro"/>
                <a:cs typeface="Source Sans Pro"/>
                <a:sym typeface="Source Sans Pro"/>
              </a:defRPr>
            </a:lvl7pPr>
            <a:lvl8pPr indent="0" lvl="7" marL="0" marR="0" rtl="0" algn="r">
              <a:spcBef>
                <a:spcPts val="0"/>
              </a:spcBef>
              <a:buNone/>
              <a:defRPr sz="1200">
                <a:solidFill>
                  <a:schemeClr val="lt1"/>
                </a:solidFill>
                <a:latin typeface="Source Sans Pro"/>
                <a:ea typeface="Source Sans Pro"/>
                <a:cs typeface="Source Sans Pro"/>
                <a:sym typeface="Source Sans Pro"/>
              </a:defRPr>
            </a:lvl8pPr>
            <a:lvl9pPr indent="0" lvl="8" marL="0" marR="0" rtl="0" algn="r">
              <a:spcBef>
                <a:spcPts val="0"/>
              </a:spcBef>
              <a:buNone/>
              <a:defRPr sz="1200">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65" name="Shape 565"/>
        <p:cNvGrpSpPr/>
        <p:nvPr/>
      </p:nvGrpSpPr>
      <p:grpSpPr>
        <a:xfrm>
          <a:off x="0" y="0"/>
          <a:ext cx="0" cy="0"/>
          <a:chOff x="0" y="0"/>
          <a:chExt cx="0" cy="0"/>
        </a:xfrm>
      </p:grpSpPr>
      <p:sp>
        <p:nvSpPr>
          <p:cNvPr id="566" name="Google Shape;566;p118"/>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1"/>
              </a:buClr>
              <a:buSzPts val="1400"/>
              <a:buFont typeface="Source Sans Pro"/>
              <a:buNone/>
              <a:defRPr b="1" i="0" sz="20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67" name="Google Shape;567;p118"/>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spcBef>
                <a:spcPts val="640"/>
              </a:spcBef>
              <a:spcAft>
                <a:spcPts val="0"/>
              </a:spcAft>
              <a:buClr>
                <a:schemeClr val="lt1"/>
              </a:buClr>
              <a:buSzPts val="1400"/>
              <a:buFont typeface="Arial"/>
              <a:buNone/>
              <a:defRPr b="0" i="0" sz="3200" u="none" cap="none" strike="noStrike">
                <a:solidFill>
                  <a:schemeClr val="lt1"/>
                </a:solidFill>
                <a:latin typeface="Source Sans Pro"/>
                <a:ea typeface="Source Sans Pro"/>
                <a:cs typeface="Source Sans Pro"/>
                <a:sym typeface="Source Sans Pro"/>
              </a:defRPr>
            </a:lvl1pPr>
            <a:lvl2pPr indent="0" lvl="1" marL="457200" marR="0" rtl="0" algn="l">
              <a:spcBef>
                <a:spcPts val="560"/>
              </a:spcBef>
              <a:spcAft>
                <a:spcPts val="0"/>
              </a:spcAft>
              <a:buClr>
                <a:schemeClr val="lt1"/>
              </a:buClr>
              <a:buSzPts val="1400"/>
              <a:buFont typeface="Arial"/>
              <a:buNone/>
              <a:defRPr b="0" i="0" sz="2800" u="none" cap="none" strike="noStrike">
                <a:solidFill>
                  <a:schemeClr val="lt1"/>
                </a:solidFill>
                <a:latin typeface="Source Sans Pro"/>
                <a:ea typeface="Source Sans Pro"/>
                <a:cs typeface="Source Sans Pro"/>
                <a:sym typeface="Source Sans Pro"/>
              </a:defRPr>
            </a:lvl2pPr>
            <a:lvl3pPr indent="0" lvl="2" marL="914400" marR="0" rtl="0" algn="l">
              <a:spcBef>
                <a:spcPts val="480"/>
              </a:spcBef>
              <a:spcAft>
                <a:spcPts val="0"/>
              </a:spcAft>
              <a:buClr>
                <a:schemeClr val="lt1"/>
              </a:buClr>
              <a:buSzPts val="1400"/>
              <a:buFont typeface="Arial"/>
              <a:buNone/>
              <a:defRPr b="0" i="0" sz="2400" u="none" cap="none" strike="noStrike">
                <a:solidFill>
                  <a:schemeClr val="lt1"/>
                </a:solidFill>
                <a:latin typeface="Source Sans Pro"/>
                <a:ea typeface="Source Sans Pro"/>
                <a:cs typeface="Source Sans Pro"/>
                <a:sym typeface="Source Sans Pro"/>
              </a:defRPr>
            </a:lvl3pPr>
            <a:lvl4pPr indent="0" lvl="3" marL="1371600" marR="0" rtl="0" algn="l">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4pPr>
            <a:lvl5pPr indent="0" lvl="4" marL="1828800" marR="0" rtl="0" algn="l">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5pPr>
            <a:lvl6pPr indent="0" lvl="5" marL="2286000" marR="0" rtl="0" algn="l">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6pPr>
            <a:lvl7pPr indent="0" lvl="6" marL="2743200" marR="0" rtl="0" algn="l">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7pPr>
            <a:lvl8pPr indent="0" lvl="7" marL="3200400" marR="0" rtl="0" algn="l">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8pPr>
            <a:lvl9pPr indent="0" lvl="8" marL="3657600" marR="0" rtl="0" algn="l">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9pPr>
          </a:lstStyle>
          <a:p/>
        </p:txBody>
      </p:sp>
      <p:sp>
        <p:nvSpPr>
          <p:cNvPr id="568" name="Google Shape;568;p118"/>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lt1"/>
              </a:buClr>
              <a:buSzPts val="3200"/>
              <a:buFont typeface="Arial"/>
              <a:buNone/>
              <a:defRPr b="0" i="0" sz="1400" u="none" cap="none" strike="noStrike">
                <a:solidFill>
                  <a:schemeClr val="lt1"/>
                </a:solidFill>
                <a:latin typeface="Source Sans Pro"/>
                <a:ea typeface="Source Sans Pro"/>
                <a:cs typeface="Source Sans Pro"/>
                <a:sym typeface="Source Sans Pro"/>
              </a:defRPr>
            </a:lvl1pPr>
            <a:lvl2pPr indent="-228600" lvl="1" marL="914400" marR="0" rtl="0" algn="l">
              <a:spcBef>
                <a:spcPts val="240"/>
              </a:spcBef>
              <a:spcAft>
                <a:spcPts val="0"/>
              </a:spcAft>
              <a:buClr>
                <a:schemeClr val="lt1"/>
              </a:buClr>
              <a:buSzPts val="2800"/>
              <a:buFont typeface="Arial"/>
              <a:buNone/>
              <a:defRPr b="0" i="0" sz="1200" u="none" cap="none" strike="noStrike">
                <a:solidFill>
                  <a:schemeClr val="lt1"/>
                </a:solidFill>
                <a:latin typeface="Source Sans Pro"/>
                <a:ea typeface="Source Sans Pro"/>
                <a:cs typeface="Source Sans Pro"/>
                <a:sym typeface="Source Sans Pro"/>
              </a:defRPr>
            </a:lvl2pPr>
            <a:lvl3pPr indent="-228600" lvl="2" marL="1371600" marR="0" rtl="0" algn="l">
              <a:spcBef>
                <a:spcPts val="200"/>
              </a:spcBef>
              <a:spcAft>
                <a:spcPts val="0"/>
              </a:spcAft>
              <a:buClr>
                <a:schemeClr val="lt1"/>
              </a:buClr>
              <a:buSzPts val="2400"/>
              <a:buFont typeface="Arial"/>
              <a:buNone/>
              <a:defRPr b="0" i="0" sz="1000" u="none" cap="none" strike="noStrike">
                <a:solidFill>
                  <a:schemeClr val="lt1"/>
                </a:solidFill>
                <a:latin typeface="Source Sans Pro"/>
                <a:ea typeface="Source Sans Pro"/>
                <a:cs typeface="Source Sans Pro"/>
                <a:sym typeface="Source Sans Pro"/>
              </a:defRPr>
            </a:lvl3pPr>
            <a:lvl4pPr indent="-228600" lvl="3" marL="18288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4pPr>
            <a:lvl5pPr indent="-228600" lvl="4" marL="22860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5pPr>
            <a:lvl6pPr indent="-228600" lvl="5" marL="27432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6pPr>
            <a:lvl7pPr indent="-228600" lvl="6" marL="32004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7pPr>
            <a:lvl8pPr indent="-228600" lvl="7" marL="36576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8pPr>
            <a:lvl9pPr indent="-228600" lvl="8" marL="4114800" marR="0" rtl="0" algn="l">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9pPr>
          </a:lstStyle>
          <a:p/>
        </p:txBody>
      </p:sp>
      <p:sp>
        <p:nvSpPr>
          <p:cNvPr id="569" name="Google Shape;569;p11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70" name="Google Shape;570;p11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71" name="Google Shape;571;p1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Source Sans Pro"/>
                <a:ea typeface="Source Sans Pro"/>
                <a:cs typeface="Source Sans Pro"/>
                <a:sym typeface="Source Sans Pro"/>
              </a:defRPr>
            </a:lvl1pPr>
            <a:lvl2pPr indent="0" lvl="1" marL="0" marR="0" rtl="0" algn="r">
              <a:spcBef>
                <a:spcPts val="0"/>
              </a:spcBef>
              <a:buNone/>
              <a:defRPr sz="1200">
                <a:solidFill>
                  <a:schemeClr val="lt1"/>
                </a:solidFill>
                <a:latin typeface="Source Sans Pro"/>
                <a:ea typeface="Source Sans Pro"/>
                <a:cs typeface="Source Sans Pro"/>
                <a:sym typeface="Source Sans Pro"/>
              </a:defRPr>
            </a:lvl2pPr>
            <a:lvl3pPr indent="0" lvl="2" marL="0" marR="0" rtl="0" algn="r">
              <a:spcBef>
                <a:spcPts val="0"/>
              </a:spcBef>
              <a:buNone/>
              <a:defRPr sz="1200">
                <a:solidFill>
                  <a:schemeClr val="lt1"/>
                </a:solidFill>
                <a:latin typeface="Source Sans Pro"/>
                <a:ea typeface="Source Sans Pro"/>
                <a:cs typeface="Source Sans Pro"/>
                <a:sym typeface="Source Sans Pro"/>
              </a:defRPr>
            </a:lvl3pPr>
            <a:lvl4pPr indent="0" lvl="3" marL="0" marR="0" rtl="0" algn="r">
              <a:spcBef>
                <a:spcPts val="0"/>
              </a:spcBef>
              <a:buNone/>
              <a:defRPr sz="1200">
                <a:solidFill>
                  <a:schemeClr val="lt1"/>
                </a:solidFill>
                <a:latin typeface="Source Sans Pro"/>
                <a:ea typeface="Source Sans Pro"/>
                <a:cs typeface="Source Sans Pro"/>
                <a:sym typeface="Source Sans Pro"/>
              </a:defRPr>
            </a:lvl4pPr>
            <a:lvl5pPr indent="0" lvl="4" marL="0" marR="0" rtl="0" algn="r">
              <a:spcBef>
                <a:spcPts val="0"/>
              </a:spcBef>
              <a:buNone/>
              <a:defRPr sz="1200">
                <a:solidFill>
                  <a:schemeClr val="lt1"/>
                </a:solidFill>
                <a:latin typeface="Source Sans Pro"/>
                <a:ea typeface="Source Sans Pro"/>
                <a:cs typeface="Source Sans Pro"/>
                <a:sym typeface="Source Sans Pro"/>
              </a:defRPr>
            </a:lvl5pPr>
            <a:lvl6pPr indent="0" lvl="5" marL="0" marR="0" rtl="0" algn="r">
              <a:spcBef>
                <a:spcPts val="0"/>
              </a:spcBef>
              <a:buNone/>
              <a:defRPr sz="1200">
                <a:solidFill>
                  <a:schemeClr val="lt1"/>
                </a:solidFill>
                <a:latin typeface="Source Sans Pro"/>
                <a:ea typeface="Source Sans Pro"/>
                <a:cs typeface="Source Sans Pro"/>
                <a:sym typeface="Source Sans Pro"/>
              </a:defRPr>
            </a:lvl6pPr>
            <a:lvl7pPr indent="0" lvl="6" marL="0" marR="0" rtl="0" algn="r">
              <a:spcBef>
                <a:spcPts val="0"/>
              </a:spcBef>
              <a:buNone/>
              <a:defRPr sz="1200">
                <a:solidFill>
                  <a:schemeClr val="lt1"/>
                </a:solidFill>
                <a:latin typeface="Source Sans Pro"/>
                <a:ea typeface="Source Sans Pro"/>
                <a:cs typeface="Source Sans Pro"/>
                <a:sym typeface="Source Sans Pro"/>
              </a:defRPr>
            </a:lvl7pPr>
            <a:lvl8pPr indent="0" lvl="7" marL="0" marR="0" rtl="0" algn="r">
              <a:spcBef>
                <a:spcPts val="0"/>
              </a:spcBef>
              <a:buNone/>
              <a:defRPr sz="1200">
                <a:solidFill>
                  <a:schemeClr val="lt1"/>
                </a:solidFill>
                <a:latin typeface="Source Sans Pro"/>
                <a:ea typeface="Source Sans Pro"/>
                <a:cs typeface="Source Sans Pro"/>
                <a:sym typeface="Source Sans Pro"/>
              </a:defRPr>
            </a:lvl8pPr>
            <a:lvl9pPr indent="0" lvl="8" marL="0" marR="0" rtl="0" algn="r">
              <a:spcBef>
                <a:spcPts val="0"/>
              </a:spcBef>
              <a:buNone/>
              <a:defRPr sz="1200">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72" name="Shape 572"/>
        <p:cNvGrpSpPr/>
        <p:nvPr/>
      </p:nvGrpSpPr>
      <p:grpSpPr>
        <a:xfrm>
          <a:off x="0" y="0"/>
          <a:ext cx="0" cy="0"/>
          <a:chOff x="0" y="0"/>
          <a:chExt cx="0" cy="0"/>
        </a:xfrm>
      </p:grpSpPr>
      <p:sp>
        <p:nvSpPr>
          <p:cNvPr id="573" name="Google Shape;573;p119"/>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74" name="Google Shape;574;p119"/>
          <p:cNvSpPr txBox="1"/>
          <p:nvPr>
            <p:ph idx="1" type="body"/>
          </p:nvPr>
        </p:nvSpPr>
        <p:spPr>
          <a:xfrm rot="5400000">
            <a:off x="2308950" y="-251550"/>
            <a:ext cx="4526100" cy="82296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
        <p:nvSpPr>
          <p:cNvPr id="575" name="Google Shape;575;p11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76" name="Google Shape;576;p11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77" name="Google Shape;577;p1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Source Sans Pro"/>
                <a:ea typeface="Source Sans Pro"/>
                <a:cs typeface="Source Sans Pro"/>
                <a:sym typeface="Source Sans Pro"/>
              </a:defRPr>
            </a:lvl1pPr>
            <a:lvl2pPr indent="0" lvl="1" marL="0" marR="0" rtl="0" algn="r">
              <a:spcBef>
                <a:spcPts val="0"/>
              </a:spcBef>
              <a:buNone/>
              <a:defRPr sz="1200">
                <a:solidFill>
                  <a:schemeClr val="lt1"/>
                </a:solidFill>
                <a:latin typeface="Source Sans Pro"/>
                <a:ea typeface="Source Sans Pro"/>
                <a:cs typeface="Source Sans Pro"/>
                <a:sym typeface="Source Sans Pro"/>
              </a:defRPr>
            </a:lvl2pPr>
            <a:lvl3pPr indent="0" lvl="2" marL="0" marR="0" rtl="0" algn="r">
              <a:spcBef>
                <a:spcPts val="0"/>
              </a:spcBef>
              <a:buNone/>
              <a:defRPr sz="1200">
                <a:solidFill>
                  <a:schemeClr val="lt1"/>
                </a:solidFill>
                <a:latin typeface="Source Sans Pro"/>
                <a:ea typeface="Source Sans Pro"/>
                <a:cs typeface="Source Sans Pro"/>
                <a:sym typeface="Source Sans Pro"/>
              </a:defRPr>
            </a:lvl3pPr>
            <a:lvl4pPr indent="0" lvl="3" marL="0" marR="0" rtl="0" algn="r">
              <a:spcBef>
                <a:spcPts val="0"/>
              </a:spcBef>
              <a:buNone/>
              <a:defRPr sz="1200">
                <a:solidFill>
                  <a:schemeClr val="lt1"/>
                </a:solidFill>
                <a:latin typeface="Source Sans Pro"/>
                <a:ea typeface="Source Sans Pro"/>
                <a:cs typeface="Source Sans Pro"/>
                <a:sym typeface="Source Sans Pro"/>
              </a:defRPr>
            </a:lvl4pPr>
            <a:lvl5pPr indent="0" lvl="4" marL="0" marR="0" rtl="0" algn="r">
              <a:spcBef>
                <a:spcPts val="0"/>
              </a:spcBef>
              <a:buNone/>
              <a:defRPr sz="1200">
                <a:solidFill>
                  <a:schemeClr val="lt1"/>
                </a:solidFill>
                <a:latin typeface="Source Sans Pro"/>
                <a:ea typeface="Source Sans Pro"/>
                <a:cs typeface="Source Sans Pro"/>
                <a:sym typeface="Source Sans Pro"/>
              </a:defRPr>
            </a:lvl5pPr>
            <a:lvl6pPr indent="0" lvl="5" marL="0" marR="0" rtl="0" algn="r">
              <a:spcBef>
                <a:spcPts val="0"/>
              </a:spcBef>
              <a:buNone/>
              <a:defRPr sz="1200">
                <a:solidFill>
                  <a:schemeClr val="lt1"/>
                </a:solidFill>
                <a:latin typeface="Source Sans Pro"/>
                <a:ea typeface="Source Sans Pro"/>
                <a:cs typeface="Source Sans Pro"/>
                <a:sym typeface="Source Sans Pro"/>
              </a:defRPr>
            </a:lvl6pPr>
            <a:lvl7pPr indent="0" lvl="6" marL="0" marR="0" rtl="0" algn="r">
              <a:spcBef>
                <a:spcPts val="0"/>
              </a:spcBef>
              <a:buNone/>
              <a:defRPr sz="1200">
                <a:solidFill>
                  <a:schemeClr val="lt1"/>
                </a:solidFill>
                <a:latin typeface="Source Sans Pro"/>
                <a:ea typeface="Source Sans Pro"/>
                <a:cs typeface="Source Sans Pro"/>
                <a:sym typeface="Source Sans Pro"/>
              </a:defRPr>
            </a:lvl7pPr>
            <a:lvl8pPr indent="0" lvl="7" marL="0" marR="0" rtl="0" algn="r">
              <a:spcBef>
                <a:spcPts val="0"/>
              </a:spcBef>
              <a:buNone/>
              <a:defRPr sz="1200">
                <a:solidFill>
                  <a:schemeClr val="lt1"/>
                </a:solidFill>
                <a:latin typeface="Source Sans Pro"/>
                <a:ea typeface="Source Sans Pro"/>
                <a:cs typeface="Source Sans Pro"/>
                <a:sym typeface="Source Sans Pro"/>
              </a:defRPr>
            </a:lvl8pPr>
            <a:lvl9pPr indent="0" lvl="8" marL="0" marR="0" rtl="0" algn="r">
              <a:spcBef>
                <a:spcPts val="0"/>
              </a:spcBef>
              <a:buNone/>
              <a:defRPr sz="1200">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78" name="Shape 578"/>
        <p:cNvGrpSpPr/>
        <p:nvPr/>
      </p:nvGrpSpPr>
      <p:grpSpPr>
        <a:xfrm>
          <a:off x="0" y="0"/>
          <a:ext cx="0" cy="0"/>
          <a:chOff x="0" y="0"/>
          <a:chExt cx="0" cy="0"/>
        </a:xfrm>
      </p:grpSpPr>
      <p:sp>
        <p:nvSpPr>
          <p:cNvPr id="579" name="Google Shape;579;p120"/>
          <p:cNvSpPr txBox="1"/>
          <p:nvPr>
            <p:ph type="title"/>
          </p:nvPr>
        </p:nvSpPr>
        <p:spPr>
          <a:xfrm rot="5400000">
            <a:off x="4732350" y="2171688"/>
            <a:ext cx="5851500" cy="2057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80" name="Google Shape;580;p120"/>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
        <p:nvSpPr>
          <p:cNvPr id="581" name="Google Shape;581;p12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82" name="Google Shape;582;p12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sz="1200">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83" name="Google Shape;583;p1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Source Sans Pro"/>
                <a:ea typeface="Source Sans Pro"/>
                <a:cs typeface="Source Sans Pro"/>
                <a:sym typeface="Source Sans Pro"/>
              </a:defRPr>
            </a:lvl1pPr>
            <a:lvl2pPr indent="0" lvl="1" marL="0" marR="0" rtl="0" algn="r">
              <a:spcBef>
                <a:spcPts val="0"/>
              </a:spcBef>
              <a:buNone/>
              <a:defRPr sz="1200">
                <a:solidFill>
                  <a:schemeClr val="lt1"/>
                </a:solidFill>
                <a:latin typeface="Source Sans Pro"/>
                <a:ea typeface="Source Sans Pro"/>
                <a:cs typeface="Source Sans Pro"/>
                <a:sym typeface="Source Sans Pro"/>
              </a:defRPr>
            </a:lvl2pPr>
            <a:lvl3pPr indent="0" lvl="2" marL="0" marR="0" rtl="0" algn="r">
              <a:spcBef>
                <a:spcPts val="0"/>
              </a:spcBef>
              <a:buNone/>
              <a:defRPr sz="1200">
                <a:solidFill>
                  <a:schemeClr val="lt1"/>
                </a:solidFill>
                <a:latin typeface="Source Sans Pro"/>
                <a:ea typeface="Source Sans Pro"/>
                <a:cs typeface="Source Sans Pro"/>
                <a:sym typeface="Source Sans Pro"/>
              </a:defRPr>
            </a:lvl3pPr>
            <a:lvl4pPr indent="0" lvl="3" marL="0" marR="0" rtl="0" algn="r">
              <a:spcBef>
                <a:spcPts val="0"/>
              </a:spcBef>
              <a:buNone/>
              <a:defRPr sz="1200">
                <a:solidFill>
                  <a:schemeClr val="lt1"/>
                </a:solidFill>
                <a:latin typeface="Source Sans Pro"/>
                <a:ea typeface="Source Sans Pro"/>
                <a:cs typeface="Source Sans Pro"/>
                <a:sym typeface="Source Sans Pro"/>
              </a:defRPr>
            </a:lvl4pPr>
            <a:lvl5pPr indent="0" lvl="4" marL="0" marR="0" rtl="0" algn="r">
              <a:spcBef>
                <a:spcPts val="0"/>
              </a:spcBef>
              <a:buNone/>
              <a:defRPr sz="1200">
                <a:solidFill>
                  <a:schemeClr val="lt1"/>
                </a:solidFill>
                <a:latin typeface="Source Sans Pro"/>
                <a:ea typeface="Source Sans Pro"/>
                <a:cs typeface="Source Sans Pro"/>
                <a:sym typeface="Source Sans Pro"/>
              </a:defRPr>
            </a:lvl5pPr>
            <a:lvl6pPr indent="0" lvl="5" marL="0" marR="0" rtl="0" algn="r">
              <a:spcBef>
                <a:spcPts val="0"/>
              </a:spcBef>
              <a:buNone/>
              <a:defRPr sz="1200">
                <a:solidFill>
                  <a:schemeClr val="lt1"/>
                </a:solidFill>
                <a:latin typeface="Source Sans Pro"/>
                <a:ea typeface="Source Sans Pro"/>
                <a:cs typeface="Source Sans Pro"/>
                <a:sym typeface="Source Sans Pro"/>
              </a:defRPr>
            </a:lvl6pPr>
            <a:lvl7pPr indent="0" lvl="6" marL="0" marR="0" rtl="0" algn="r">
              <a:spcBef>
                <a:spcPts val="0"/>
              </a:spcBef>
              <a:buNone/>
              <a:defRPr sz="1200">
                <a:solidFill>
                  <a:schemeClr val="lt1"/>
                </a:solidFill>
                <a:latin typeface="Source Sans Pro"/>
                <a:ea typeface="Source Sans Pro"/>
                <a:cs typeface="Source Sans Pro"/>
                <a:sym typeface="Source Sans Pro"/>
              </a:defRPr>
            </a:lvl7pPr>
            <a:lvl8pPr indent="0" lvl="7" marL="0" marR="0" rtl="0" algn="r">
              <a:spcBef>
                <a:spcPts val="0"/>
              </a:spcBef>
              <a:buNone/>
              <a:defRPr sz="1200">
                <a:solidFill>
                  <a:schemeClr val="lt1"/>
                </a:solidFill>
                <a:latin typeface="Source Sans Pro"/>
                <a:ea typeface="Source Sans Pro"/>
                <a:cs typeface="Source Sans Pro"/>
                <a:sym typeface="Source Sans Pro"/>
              </a:defRPr>
            </a:lvl8pPr>
            <a:lvl9pPr indent="0" lvl="8" marL="0" marR="0" rtl="0" algn="r">
              <a:spcBef>
                <a:spcPts val="0"/>
              </a:spcBef>
              <a:buNone/>
              <a:defRPr sz="1200">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88" name="Shape 588"/>
        <p:cNvGrpSpPr/>
        <p:nvPr/>
      </p:nvGrpSpPr>
      <p:grpSpPr>
        <a:xfrm>
          <a:off x="0" y="0"/>
          <a:ext cx="0" cy="0"/>
          <a:chOff x="0" y="0"/>
          <a:chExt cx="0" cy="0"/>
        </a:xfrm>
      </p:grpSpPr>
      <p:sp>
        <p:nvSpPr>
          <p:cNvPr id="589" name="Google Shape;589;p122"/>
          <p:cNvSpPr txBox="1"/>
          <p:nvPr>
            <p:ph type="title"/>
          </p:nvPr>
        </p:nvSpPr>
        <p:spPr>
          <a:xfrm>
            <a:off x="311700" y="593366"/>
            <a:ext cx="8520600" cy="7635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590" name="Google Shape;590;p122"/>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91" name="Google Shape;591;p122"/>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92" name="Shape 592"/>
        <p:cNvGrpSpPr/>
        <p:nvPr/>
      </p:nvGrpSpPr>
      <p:grpSpPr>
        <a:xfrm>
          <a:off x="0" y="0"/>
          <a:ext cx="0" cy="0"/>
          <a:chOff x="0" y="0"/>
          <a:chExt cx="0" cy="0"/>
        </a:xfrm>
      </p:grpSpPr>
      <p:sp>
        <p:nvSpPr>
          <p:cNvPr id="593" name="Google Shape;593;p123"/>
          <p:cNvSpPr txBox="1"/>
          <p:nvPr>
            <p:ph type="ctrTitle"/>
          </p:nvPr>
        </p:nvSpPr>
        <p:spPr>
          <a:xfrm>
            <a:off x="311708" y="992766"/>
            <a:ext cx="8520600" cy="27369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sz="5200">
                <a:solidFill>
                  <a:schemeClr val="dk1"/>
                </a:solidFill>
              </a:defRPr>
            </a:lvl2pPr>
            <a:lvl3pPr indent="0" lvl="2" rtl="0" algn="ctr">
              <a:spcBef>
                <a:spcPts val="0"/>
              </a:spcBef>
              <a:spcAft>
                <a:spcPts val="0"/>
              </a:spcAft>
              <a:buClr>
                <a:schemeClr val="dk1"/>
              </a:buClr>
              <a:buSzPts val="1400"/>
              <a:buFont typeface="Arial"/>
              <a:buNone/>
              <a:defRPr sz="5200">
                <a:solidFill>
                  <a:schemeClr val="dk1"/>
                </a:solidFill>
              </a:defRPr>
            </a:lvl3pPr>
            <a:lvl4pPr indent="0" lvl="3" rtl="0" algn="ctr">
              <a:spcBef>
                <a:spcPts val="0"/>
              </a:spcBef>
              <a:spcAft>
                <a:spcPts val="0"/>
              </a:spcAft>
              <a:buClr>
                <a:schemeClr val="dk1"/>
              </a:buClr>
              <a:buSzPts val="1400"/>
              <a:buFont typeface="Arial"/>
              <a:buNone/>
              <a:defRPr sz="5200">
                <a:solidFill>
                  <a:schemeClr val="dk1"/>
                </a:solidFill>
              </a:defRPr>
            </a:lvl4pPr>
            <a:lvl5pPr indent="0" lvl="4" rtl="0" algn="ctr">
              <a:spcBef>
                <a:spcPts val="0"/>
              </a:spcBef>
              <a:spcAft>
                <a:spcPts val="0"/>
              </a:spcAft>
              <a:buClr>
                <a:schemeClr val="dk1"/>
              </a:buClr>
              <a:buSzPts val="1400"/>
              <a:buFont typeface="Arial"/>
              <a:buNone/>
              <a:defRPr sz="5200">
                <a:solidFill>
                  <a:schemeClr val="dk1"/>
                </a:solidFill>
              </a:defRPr>
            </a:lvl5pPr>
            <a:lvl6pPr indent="0" lvl="5" rtl="0" algn="ctr">
              <a:spcBef>
                <a:spcPts val="0"/>
              </a:spcBef>
              <a:spcAft>
                <a:spcPts val="0"/>
              </a:spcAft>
              <a:buClr>
                <a:schemeClr val="dk1"/>
              </a:buClr>
              <a:buSzPts val="1400"/>
              <a:buFont typeface="Arial"/>
              <a:buNone/>
              <a:defRPr sz="5200">
                <a:solidFill>
                  <a:schemeClr val="dk1"/>
                </a:solidFill>
              </a:defRPr>
            </a:lvl6pPr>
            <a:lvl7pPr indent="0" lvl="6" rtl="0" algn="ctr">
              <a:spcBef>
                <a:spcPts val="0"/>
              </a:spcBef>
              <a:spcAft>
                <a:spcPts val="0"/>
              </a:spcAft>
              <a:buClr>
                <a:schemeClr val="dk1"/>
              </a:buClr>
              <a:buSzPts val="1400"/>
              <a:buFont typeface="Arial"/>
              <a:buNone/>
              <a:defRPr sz="5200">
                <a:solidFill>
                  <a:schemeClr val="dk1"/>
                </a:solidFill>
              </a:defRPr>
            </a:lvl7pPr>
            <a:lvl8pPr indent="0" lvl="7" rtl="0" algn="ctr">
              <a:spcBef>
                <a:spcPts val="0"/>
              </a:spcBef>
              <a:spcAft>
                <a:spcPts val="0"/>
              </a:spcAft>
              <a:buClr>
                <a:schemeClr val="dk1"/>
              </a:buClr>
              <a:buSzPts val="1400"/>
              <a:buFont typeface="Arial"/>
              <a:buNone/>
              <a:defRPr sz="5200">
                <a:solidFill>
                  <a:schemeClr val="dk1"/>
                </a:solidFill>
              </a:defRPr>
            </a:lvl8pPr>
            <a:lvl9pPr indent="0" lvl="8" rtl="0" algn="ctr">
              <a:spcBef>
                <a:spcPts val="0"/>
              </a:spcBef>
              <a:spcAft>
                <a:spcPts val="0"/>
              </a:spcAft>
              <a:buClr>
                <a:schemeClr val="dk1"/>
              </a:buClr>
              <a:buSzPts val="1400"/>
              <a:buFont typeface="Arial"/>
              <a:buNone/>
              <a:defRPr sz="5200">
                <a:solidFill>
                  <a:schemeClr val="dk1"/>
                </a:solidFill>
              </a:defRPr>
            </a:lvl9pPr>
          </a:lstStyle>
          <a:p/>
        </p:txBody>
      </p:sp>
      <p:sp>
        <p:nvSpPr>
          <p:cNvPr id="594" name="Google Shape;594;p123"/>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9pPr>
          </a:lstStyle>
          <a:p/>
        </p:txBody>
      </p:sp>
      <p:sp>
        <p:nvSpPr>
          <p:cNvPr id="595" name="Google Shape;595;p123"/>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96" name="Shape 596"/>
        <p:cNvGrpSpPr/>
        <p:nvPr/>
      </p:nvGrpSpPr>
      <p:grpSpPr>
        <a:xfrm>
          <a:off x="0" y="0"/>
          <a:ext cx="0" cy="0"/>
          <a:chOff x="0" y="0"/>
          <a:chExt cx="0" cy="0"/>
        </a:xfrm>
      </p:grpSpPr>
      <p:sp>
        <p:nvSpPr>
          <p:cNvPr id="597" name="Google Shape;597;p124"/>
          <p:cNvSpPr txBox="1"/>
          <p:nvPr>
            <p:ph type="title"/>
          </p:nvPr>
        </p:nvSpPr>
        <p:spPr>
          <a:xfrm>
            <a:off x="311700" y="593366"/>
            <a:ext cx="8520600" cy="7635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598" name="Google Shape;598;p124"/>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9pPr>
          </a:lstStyle>
          <a:p/>
        </p:txBody>
      </p:sp>
      <p:sp>
        <p:nvSpPr>
          <p:cNvPr id="599" name="Google Shape;599;p124"/>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9pPr>
          </a:lstStyle>
          <a:p/>
        </p:txBody>
      </p:sp>
      <p:sp>
        <p:nvSpPr>
          <p:cNvPr id="600" name="Google Shape;600;p124"/>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1" name="Shape 601"/>
        <p:cNvGrpSpPr/>
        <p:nvPr/>
      </p:nvGrpSpPr>
      <p:grpSpPr>
        <a:xfrm>
          <a:off x="0" y="0"/>
          <a:ext cx="0" cy="0"/>
          <a:chOff x="0" y="0"/>
          <a:chExt cx="0" cy="0"/>
        </a:xfrm>
      </p:grpSpPr>
      <p:sp>
        <p:nvSpPr>
          <p:cNvPr id="602" name="Google Shape;602;p125"/>
          <p:cNvSpPr txBox="1"/>
          <p:nvPr>
            <p:ph type="title"/>
          </p:nvPr>
        </p:nvSpPr>
        <p:spPr>
          <a:xfrm>
            <a:off x="311700" y="593366"/>
            <a:ext cx="8520600" cy="7635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603" name="Google Shape;603;p125"/>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604" name="Shape 604"/>
        <p:cNvGrpSpPr/>
        <p:nvPr/>
      </p:nvGrpSpPr>
      <p:grpSpPr>
        <a:xfrm>
          <a:off x="0" y="0"/>
          <a:ext cx="0" cy="0"/>
          <a:chOff x="0" y="0"/>
          <a:chExt cx="0" cy="0"/>
        </a:xfrm>
      </p:grpSpPr>
      <p:sp>
        <p:nvSpPr>
          <p:cNvPr id="605" name="Google Shape;605;p126"/>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400">
                <a:solidFill>
                  <a:schemeClr val="dk1"/>
                </a:solidFill>
              </a:defRPr>
            </a:lvl2pPr>
            <a:lvl3pPr indent="0" lvl="2" rtl="0">
              <a:spcBef>
                <a:spcPts val="0"/>
              </a:spcBef>
              <a:spcAft>
                <a:spcPts val="0"/>
              </a:spcAft>
              <a:buClr>
                <a:schemeClr val="dk1"/>
              </a:buClr>
              <a:buSzPts val="1400"/>
              <a:buFont typeface="Arial"/>
              <a:buNone/>
              <a:defRPr sz="2400">
                <a:solidFill>
                  <a:schemeClr val="dk1"/>
                </a:solidFill>
              </a:defRPr>
            </a:lvl3pPr>
            <a:lvl4pPr indent="0" lvl="3" rtl="0">
              <a:spcBef>
                <a:spcPts val="0"/>
              </a:spcBef>
              <a:spcAft>
                <a:spcPts val="0"/>
              </a:spcAft>
              <a:buClr>
                <a:schemeClr val="dk1"/>
              </a:buClr>
              <a:buSzPts val="1400"/>
              <a:buFont typeface="Arial"/>
              <a:buNone/>
              <a:defRPr sz="2400">
                <a:solidFill>
                  <a:schemeClr val="dk1"/>
                </a:solidFill>
              </a:defRPr>
            </a:lvl4pPr>
            <a:lvl5pPr indent="0" lvl="4" rtl="0">
              <a:spcBef>
                <a:spcPts val="0"/>
              </a:spcBef>
              <a:spcAft>
                <a:spcPts val="0"/>
              </a:spcAft>
              <a:buClr>
                <a:schemeClr val="dk1"/>
              </a:buClr>
              <a:buSzPts val="1400"/>
              <a:buFont typeface="Arial"/>
              <a:buNone/>
              <a:defRPr sz="2400">
                <a:solidFill>
                  <a:schemeClr val="dk1"/>
                </a:solidFill>
              </a:defRPr>
            </a:lvl5pPr>
            <a:lvl6pPr indent="0" lvl="5" rtl="0">
              <a:spcBef>
                <a:spcPts val="0"/>
              </a:spcBef>
              <a:spcAft>
                <a:spcPts val="0"/>
              </a:spcAft>
              <a:buClr>
                <a:schemeClr val="dk1"/>
              </a:buClr>
              <a:buSzPts val="1400"/>
              <a:buFont typeface="Arial"/>
              <a:buNone/>
              <a:defRPr sz="2400">
                <a:solidFill>
                  <a:schemeClr val="dk1"/>
                </a:solidFill>
              </a:defRPr>
            </a:lvl6pPr>
            <a:lvl7pPr indent="0" lvl="6" rtl="0">
              <a:spcBef>
                <a:spcPts val="0"/>
              </a:spcBef>
              <a:spcAft>
                <a:spcPts val="0"/>
              </a:spcAft>
              <a:buClr>
                <a:schemeClr val="dk1"/>
              </a:buClr>
              <a:buSzPts val="1400"/>
              <a:buFont typeface="Arial"/>
              <a:buNone/>
              <a:defRPr sz="2400">
                <a:solidFill>
                  <a:schemeClr val="dk1"/>
                </a:solidFill>
              </a:defRPr>
            </a:lvl7pPr>
            <a:lvl8pPr indent="0" lvl="7" rtl="0">
              <a:spcBef>
                <a:spcPts val="0"/>
              </a:spcBef>
              <a:spcAft>
                <a:spcPts val="0"/>
              </a:spcAft>
              <a:buClr>
                <a:schemeClr val="dk1"/>
              </a:buClr>
              <a:buSzPts val="1400"/>
              <a:buFont typeface="Arial"/>
              <a:buNone/>
              <a:defRPr sz="2400">
                <a:solidFill>
                  <a:schemeClr val="dk1"/>
                </a:solidFill>
              </a:defRPr>
            </a:lvl8pPr>
            <a:lvl9pPr indent="0" lvl="8" rtl="0">
              <a:spcBef>
                <a:spcPts val="0"/>
              </a:spcBef>
              <a:spcAft>
                <a:spcPts val="0"/>
              </a:spcAft>
              <a:buClr>
                <a:schemeClr val="dk1"/>
              </a:buClr>
              <a:buSzPts val="1400"/>
              <a:buFont typeface="Arial"/>
              <a:buNone/>
              <a:defRPr sz="2400">
                <a:solidFill>
                  <a:schemeClr val="dk1"/>
                </a:solidFill>
              </a:defRPr>
            </a:lvl9pPr>
          </a:lstStyle>
          <a:p/>
        </p:txBody>
      </p:sp>
      <p:sp>
        <p:nvSpPr>
          <p:cNvPr id="606" name="Google Shape;606;p126"/>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9pPr>
          </a:lstStyle>
          <a:p/>
        </p:txBody>
      </p:sp>
      <p:sp>
        <p:nvSpPr>
          <p:cNvPr id="607" name="Google Shape;607;p126"/>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608" name="Shape 608"/>
        <p:cNvGrpSpPr/>
        <p:nvPr/>
      </p:nvGrpSpPr>
      <p:grpSpPr>
        <a:xfrm>
          <a:off x="0" y="0"/>
          <a:ext cx="0" cy="0"/>
          <a:chOff x="0" y="0"/>
          <a:chExt cx="0" cy="0"/>
        </a:xfrm>
      </p:grpSpPr>
      <p:sp>
        <p:nvSpPr>
          <p:cNvPr id="609" name="Google Shape;609;p127"/>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4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4800">
                <a:solidFill>
                  <a:schemeClr val="dk1"/>
                </a:solidFill>
              </a:defRPr>
            </a:lvl2pPr>
            <a:lvl3pPr indent="0" lvl="2" rtl="0">
              <a:spcBef>
                <a:spcPts val="0"/>
              </a:spcBef>
              <a:spcAft>
                <a:spcPts val="0"/>
              </a:spcAft>
              <a:buClr>
                <a:schemeClr val="dk1"/>
              </a:buClr>
              <a:buSzPts val="1400"/>
              <a:buFont typeface="Arial"/>
              <a:buNone/>
              <a:defRPr sz="4800">
                <a:solidFill>
                  <a:schemeClr val="dk1"/>
                </a:solidFill>
              </a:defRPr>
            </a:lvl3pPr>
            <a:lvl4pPr indent="0" lvl="3" rtl="0">
              <a:spcBef>
                <a:spcPts val="0"/>
              </a:spcBef>
              <a:spcAft>
                <a:spcPts val="0"/>
              </a:spcAft>
              <a:buClr>
                <a:schemeClr val="dk1"/>
              </a:buClr>
              <a:buSzPts val="1400"/>
              <a:buFont typeface="Arial"/>
              <a:buNone/>
              <a:defRPr sz="4800">
                <a:solidFill>
                  <a:schemeClr val="dk1"/>
                </a:solidFill>
              </a:defRPr>
            </a:lvl4pPr>
            <a:lvl5pPr indent="0" lvl="4" rtl="0">
              <a:spcBef>
                <a:spcPts val="0"/>
              </a:spcBef>
              <a:spcAft>
                <a:spcPts val="0"/>
              </a:spcAft>
              <a:buClr>
                <a:schemeClr val="dk1"/>
              </a:buClr>
              <a:buSzPts val="1400"/>
              <a:buFont typeface="Arial"/>
              <a:buNone/>
              <a:defRPr sz="4800">
                <a:solidFill>
                  <a:schemeClr val="dk1"/>
                </a:solidFill>
              </a:defRPr>
            </a:lvl5pPr>
            <a:lvl6pPr indent="0" lvl="5" rtl="0">
              <a:spcBef>
                <a:spcPts val="0"/>
              </a:spcBef>
              <a:spcAft>
                <a:spcPts val="0"/>
              </a:spcAft>
              <a:buClr>
                <a:schemeClr val="dk1"/>
              </a:buClr>
              <a:buSzPts val="1400"/>
              <a:buFont typeface="Arial"/>
              <a:buNone/>
              <a:defRPr sz="4800">
                <a:solidFill>
                  <a:schemeClr val="dk1"/>
                </a:solidFill>
              </a:defRPr>
            </a:lvl6pPr>
            <a:lvl7pPr indent="0" lvl="6" rtl="0">
              <a:spcBef>
                <a:spcPts val="0"/>
              </a:spcBef>
              <a:spcAft>
                <a:spcPts val="0"/>
              </a:spcAft>
              <a:buClr>
                <a:schemeClr val="dk1"/>
              </a:buClr>
              <a:buSzPts val="1400"/>
              <a:buFont typeface="Arial"/>
              <a:buNone/>
              <a:defRPr sz="4800">
                <a:solidFill>
                  <a:schemeClr val="dk1"/>
                </a:solidFill>
              </a:defRPr>
            </a:lvl7pPr>
            <a:lvl8pPr indent="0" lvl="7" rtl="0">
              <a:spcBef>
                <a:spcPts val="0"/>
              </a:spcBef>
              <a:spcAft>
                <a:spcPts val="0"/>
              </a:spcAft>
              <a:buClr>
                <a:schemeClr val="dk1"/>
              </a:buClr>
              <a:buSzPts val="1400"/>
              <a:buFont typeface="Arial"/>
              <a:buNone/>
              <a:defRPr sz="4800">
                <a:solidFill>
                  <a:schemeClr val="dk1"/>
                </a:solidFill>
              </a:defRPr>
            </a:lvl8pPr>
            <a:lvl9pPr indent="0" lvl="8" rtl="0">
              <a:spcBef>
                <a:spcPts val="0"/>
              </a:spcBef>
              <a:spcAft>
                <a:spcPts val="0"/>
              </a:spcAft>
              <a:buClr>
                <a:schemeClr val="dk1"/>
              </a:buClr>
              <a:buSzPts val="1400"/>
              <a:buFont typeface="Arial"/>
              <a:buNone/>
              <a:defRPr sz="4800">
                <a:solidFill>
                  <a:schemeClr val="dk1"/>
                </a:solidFill>
              </a:defRPr>
            </a:lvl9pPr>
          </a:lstStyle>
          <a:p/>
        </p:txBody>
      </p:sp>
      <p:sp>
        <p:nvSpPr>
          <p:cNvPr id="610" name="Google Shape;610;p127"/>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58" name="Google Shape;58;p1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59" name="Google Shape;59;p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611" name="Shape 611"/>
        <p:cNvGrpSpPr/>
        <p:nvPr/>
      </p:nvGrpSpPr>
      <p:grpSpPr>
        <a:xfrm>
          <a:off x="0" y="0"/>
          <a:ext cx="0" cy="0"/>
          <a:chOff x="0" y="0"/>
          <a:chExt cx="0" cy="0"/>
        </a:xfrm>
      </p:grpSpPr>
      <p:sp>
        <p:nvSpPr>
          <p:cNvPr id="612" name="Google Shape;612;p128"/>
          <p:cNvSpPr/>
          <p:nvPr/>
        </p:nvSpPr>
        <p:spPr>
          <a:xfrm>
            <a:off x="4572000" y="-166"/>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28"/>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42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sz="4200">
                <a:solidFill>
                  <a:schemeClr val="dk1"/>
                </a:solidFill>
              </a:defRPr>
            </a:lvl2pPr>
            <a:lvl3pPr indent="0" lvl="2" rtl="0" algn="ctr">
              <a:spcBef>
                <a:spcPts val="0"/>
              </a:spcBef>
              <a:spcAft>
                <a:spcPts val="0"/>
              </a:spcAft>
              <a:buClr>
                <a:schemeClr val="dk1"/>
              </a:buClr>
              <a:buSzPts val="1400"/>
              <a:buFont typeface="Arial"/>
              <a:buNone/>
              <a:defRPr sz="4200">
                <a:solidFill>
                  <a:schemeClr val="dk1"/>
                </a:solidFill>
              </a:defRPr>
            </a:lvl3pPr>
            <a:lvl4pPr indent="0" lvl="3" rtl="0" algn="ctr">
              <a:spcBef>
                <a:spcPts val="0"/>
              </a:spcBef>
              <a:spcAft>
                <a:spcPts val="0"/>
              </a:spcAft>
              <a:buClr>
                <a:schemeClr val="dk1"/>
              </a:buClr>
              <a:buSzPts val="1400"/>
              <a:buFont typeface="Arial"/>
              <a:buNone/>
              <a:defRPr sz="4200">
                <a:solidFill>
                  <a:schemeClr val="dk1"/>
                </a:solidFill>
              </a:defRPr>
            </a:lvl4pPr>
            <a:lvl5pPr indent="0" lvl="4" rtl="0" algn="ctr">
              <a:spcBef>
                <a:spcPts val="0"/>
              </a:spcBef>
              <a:spcAft>
                <a:spcPts val="0"/>
              </a:spcAft>
              <a:buClr>
                <a:schemeClr val="dk1"/>
              </a:buClr>
              <a:buSzPts val="1400"/>
              <a:buFont typeface="Arial"/>
              <a:buNone/>
              <a:defRPr sz="4200">
                <a:solidFill>
                  <a:schemeClr val="dk1"/>
                </a:solidFill>
              </a:defRPr>
            </a:lvl5pPr>
            <a:lvl6pPr indent="0" lvl="5" rtl="0" algn="ctr">
              <a:spcBef>
                <a:spcPts val="0"/>
              </a:spcBef>
              <a:spcAft>
                <a:spcPts val="0"/>
              </a:spcAft>
              <a:buClr>
                <a:schemeClr val="dk1"/>
              </a:buClr>
              <a:buSzPts val="1400"/>
              <a:buFont typeface="Arial"/>
              <a:buNone/>
              <a:defRPr sz="4200">
                <a:solidFill>
                  <a:schemeClr val="dk1"/>
                </a:solidFill>
              </a:defRPr>
            </a:lvl6pPr>
            <a:lvl7pPr indent="0" lvl="6" rtl="0" algn="ctr">
              <a:spcBef>
                <a:spcPts val="0"/>
              </a:spcBef>
              <a:spcAft>
                <a:spcPts val="0"/>
              </a:spcAft>
              <a:buClr>
                <a:schemeClr val="dk1"/>
              </a:buClr>
              <a:buSzPts val="1400"/>
              <a:buFont typeface="Arial"/>
              <a:buNone/>
              <a:defRPr sz="4200">
                <a:solidFill>
                  <a:schemeClr val="dk1"/>
                </a:solidFill>
              </a:defRPr>
            </a:lvl7pPr>
            <a:lvl8pPr indent="0" lvl="7" rtl="0" algn="ctr">
              <a:spcBef>
                <a:spcPts val="0"/>
              </a:spcBef>
              <a:spcAft>
                <a:spcPts val="0"/>
              </a:spcAft>
              <a:buClr>
                <a:schemeClr val="dk1"/>
              </a:buClr>
              <a:buSzPts val="1400"/>
              <a:buFont typeface="Arial"/>
              <a:buNone/>
              <a:defRPr sz="4200">
                <a:solidFill>
                  <a:schemeClr val="dk1"/>
                </a:solidFill>
              </a:defRPr>
            </a:lvl8pPr>
            <a:lvl9pPr indent="0" lvl="8" rtl="0" algn="ctr">
              <a:spcBef>
                <a:spcPts val="0"/>
              </a:spcBef>
              <a:spcAft>
                <a:spcPts val="0"/>
              </a:spcAft>
              <a:buClr>
                <a:schemeClr val="dk1"/>
              </a:buClr>
              <a:buSzPts val="1400"/>
              <a:buFont typeface="Arial"/>
              <a:buNone/>
              <a:defRPr sz="4200">
                <a:solidFill>
                  <a:schemeClr val="dk1"/>
                </a:solidFill>
              </a:defRPr>
            </a:lvl9pPr>
          </a:lstStyle>
          <a:p/>
        </p:txBody>
      </p:sp>
      <p:sp>
        <p:nvSpPr>
          <p:cNvPr id="614" name="Google Shape;614;p128"/>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9pPr>
          </a:lstStyle>
          <a:p/>
        </p:txBody>
      </p:sp>
      <p:sp>
        <p:nvSpPr>
          <p:cNvPr id="615" name="Google Shape;615;p128"/>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616" name="Google Shape;616;p128"/>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617" name="Shape 617"/>
        <p:cNvGrpSpPr/>
        <p:nvPr/>
      </p:nvGrpSpPr>
      <p:grpSpPr>
        <a:xfrm>
          <a:off x="0" y="0"/>
          <a:ext cx="0" cy="0"/>
          <a:chOff x="0" y="0"/>
          <a:chExt cx="0" cy="0"/>
        </a:xfrm>
      </p:grpSpPr>
      <p:sp>
        <p:nvSpPr>
          <p:cNvPr id="618" name="Google Shape;618;p129"/>
          <p:cNvSpPr txBox="1"/>
          <p:nvPr>
            <p:ph idx="1" type="body"/>
          </p:nvPr>
        </p:nvSpPr>
        <p:spPr>
          <a:xfrm>
            <a:off x="311700" y="5640766"/>
            <a:ext cx="5998800" cy="8067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619" name="Google Shape;619;p129"/>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620" name="Shape 620"/>
        <p:cNvGrpSpPr/>
        <p:nvPr/>
      </p:nvGrpSpPr>
      <p:grpSpPr>
        <a:xfrm>
          <a:off x="0" y="0"/>
          <a:ext cx="0" cy="0"/>
          <a:chOff x="0" y="0"/>
          <a:chExt cx="0" cy="0"/>
        </a:xfrm>
      </p:grpSpPr>
      <p:sp>
        <p:nvSpPr>
          <p:cNvPr id="621" name="Google Shape;621;p130"/>
          <p:cNvSpPr txBox="1"/>
          <p:nvPr>
            <p:ph type="title"/>
          </p:nvPr>
        </p:nvSpPr>
        <p:spPr>
          <a:xfrm>
            <a:off x="311700" y="1474833"/>
            <a:ext cx="8520600" cy="26181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120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sz="12000">
                <a:solidFill>
                  <a:schemeClr val="dk1"/>
                </a:solidFill>
              </a:defRPr>
            </a:lvl2pPr>
            <a:lvl3pPr indent="0" lvl="2" rtl="0" algn="ctr">
              <a:spcBef>
                <a:spcPts val="0"/>
              </a:spcBef>
              <a:spcAft>
                <a:spcPts val="0"/>
              </a:spcAft>
              <a:buClr>
                <a:schemeClr val="dk1"/>
              </a:buClr>
              <a:buSzPts val="1400"/>
              <a:buFont typeface="Arial"/>
              <a:buNone/>
              <a:defRPr sz="12000">
                <a:solidFill>
                  <a:schemeClr val="dk1"/>
                </a:solidFill>
              </a:defRPr>
            </a:lvl3pPr>
            <a:lvl4pPr indent="0" lvl="3" rtl="0" algn="ctr">
              <a:spcBef>
                <a:spcPts val="0"/>
              </a:spcBef>
              <a:spcAft>
                <a:spcPts val="0"/>
              </a:spcAft>
              <a:buClr>
                <a:schemeClr val="dk1"/>
              </a:buClr>
              <a:buSzPts val="1400"/>
              <a:buFont typeface="Arial"/>
              <a:buNone/>
              <a:defRPr sz="12000">
                <a:solidFill>
                  <a:schemeClr val="dk1"/>
                </a:solidFill>
              </a:defRPr>
            </a:lvl4pPr>
            <a:lvl5pPr indent="0" lvl="4" rtl="0" algn="ctr">
              <a:spcBef>
                <a:spcPts val="0"/>
              </a:spcBef>
              <a:spcAft>
                <a:spcPts val="0"/>
              </a:spcAft>
              <a:buClr>
                <a:schemeClr val="dk1"/>
              </a:buClr>
              <a:buSzPts val="1400"/>
              <a:buFont typeface="Arial"/>
              <a:buNone/>
              <a:defRPr sz="12000">
                <a:solidFill>
                  <a:schemeClr val="dk1"/>
                </a:solidFill>
              </a:defRPr>
            </a:lvl5pPr>
            <a:lvl6pPr indent="0" lvl="5" rtl="0" algn="ctr">
              <a:spcBef>
                <a:spcPts val="0"/>
              </a:spcBef>
              <a:spcAft>
                <a:spcPts val="0"/>
              </a:spcAft>
              <a:buClr>
                <a:schemeClr val="dk1"/>
              </a:buClr>
              <a:buSzPts val="1400"/>
              <a:buFont typeface="Arial"/>
              <a:buNone/>
              <a:defRPr sz="12000">
                <a:solidFill>
                  <a:schemeClr val="dk1"/>
                </a:solidFill>
              </a:defRPr>
            </a:lvl6pPr>
            <a:lvl7pPr indent="0" lvl="6" rtl="0" algn="ctr">
              <a:spcBef>
                <a:spcPts val="0"/>
              </a:spcBef>
              <a:spcAft>
                <a:spcPts val="0"/>
              </a:spcAft>
              <a:buClr>
                <a:schemeClr val="dk1"/>
              </a:buClr>
              <a:buSzPts val="1400"/>
              <a:buFont typeface="Arial"/>
              <a:buNone/>
              <a:defRPr sz="12000">
                <a:solidFill>
                  <a:schemeClr val="dk1"/>
                </a:solidFill>
              </a:defRPr>
            </a:lvl7pPr>
            <a:lvl8pPr indent="0" lvl="7" rtl="0" algn="ctr">
              <a:spcBef>
                <a:spcPts val="0"/>
              </a:spcBef>
              <a:spcAft>
                <a:spcPts val="0"/>
              </a:spcAft>
              <a:buClr>
                <a:schemeClr val="dk1"/>
              </a:buClr>
              <a:buSzPts val="1400"/>
              <a:buFont typeface="Arial"/>
              <a:buNone/>
              <a:defRPr sz="12000">
                <a:solidFill>
                  <a:schemeClr val="dk1"/>
                </a:solidFill>
              </a:defRPr>
            </a:lvl8pPr>
            <a:lvl9pPr indent="0" lvl="8" rtl="0" algn="ctr">
              <a:spcBef>
                <a:spcPts val="0"/>
              </a:spcBef>
              <a:spcAft>
                <a:spcPts val="0"/>
              </a:spcAft>
              <a:buClr>
                <a:schemeClr val="dk1"/>
              </a:buClr>
              <a:buSzPts val="1400"/>
              <a:buFont typeface="Arial"/>
              <a:buNone/>
              <a:defRPr sz="12000">
                <a:solidFill>
                  <a:schemeClr val="dk1"/>
                </a:solidFill>
              </a:defRPr>
            </a:lvl9pPr>
          </a:lstStyle>
          <a:p/>
        </p:txBody>
      </p:sp>
      <p:sp>
        <p:nvSpPr>
          <p:cNvPr id="622" name="Google Shape;622;p130"/>
          <p:cNvSpPr txBox="1"/>
          <p:nvPr>
            <p:ph idx="1" type="body"/>
          </p:nvPr>
        </p:nvSpPr>
        <p:spPr>
          <a:xfrm>
            <a:off x="311700" y="4202966"/>
            <a:ext cx="8520600" cy="1734300"/>
          </a:xfrm>
          <a:prstGeom prst="rect">
            <a:avLst/>
          </a:prstGeom>
          <a:noFill/>
          <a:ln>
            <a:noFill/>
          </a:ln>
        </p:spPr>
        <p:txBody>
          <a:bodyPr anchorCtr="0" anchor="t" bIns="91425" lIns="91425" spcFirstLastPara="1" rIns="91425" wrap="square" tIns="91425"/>
          <a:lstStyle>
            <a:lvl1pPr indent="-228600" lvl="0" marL="457200" marR="0" rtl="0" algn="ctr">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623" name="Google Shape;623;p130"/>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4" name="Shape 624"/>
        <p:cNvGrpSpPr/>
        <p:nvPr/>
      </p:nvGrpSpPr>
      <p:grpSpPr>
        <a:xfrm>
          <a:off x="0" y="0"/>
          <a:ext cx="0" cy="0"/>
          <a:chOff x="0" y="0"/>
          <a:chExt cx="0" cy="0"/>
        </a:xfrm>
      </p:grpSpPr>
      <p:sp>
        <p:nvSpPr>
          <p:cNvPr id="625" name="Google Shape;625;p131"/>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26" name="Shape 626"/>
        <p:cNvGrpSpPr/>
        <p:nvPr/>
      </p:nvGrpSpPr>
      <p:grpSpPr>
        <a:xfrm>
          <a:off x="0" y="0"/>
          <a:ext cx="0" cy="0"/>
          <a:chOff x="0" y="0"/>
          <a:chExt cx="0" cy="0"/>
        </a:xfrm>
      </p:grpSpPr>
      <p:sp>
        <p:nvSpPr>
          <p:cNvPr id="627" name="Google Shape;627;p132"/>
          <p:cNvSpPr txBox="1"/>
          <p:nvPr>
            <p:ph type="title"/>
          </p:nvPr>
        </p:nvSpPr>
        <p:spPr>
          <a:xfrm>
            <a:off x="457200" y="92074"/>
            <a:ext cx="8229600" cy="1508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indent="0" lvl="2"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3pPr>
            <a:lvl4pPr indent="0" lvl="3"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4pPr>
            <a:lvl5pPr indent="0" lvl="4"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5pPr>
            <a:lvl6pPr indent="444500" lvl="5"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6pPr>
            <a:lvl7pPr indent="901700" lvl="6"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7pPr>
            <a:lvl8pPr indent="1358900" lvl="7"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8pPr>
            <a:lvl9pPr indent="1816100" lvl="8"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9pPr>
          </a:lstStyle>
          <a:p/>
        </p:txBody>
      </p:sp>
      <p:sp>
        <p:nvSpPr>
          <p:cNvPr id="628" name="Google Shape;628;p132"/>
          <p:cNvSpPr txBox="1"/>
          <p:nvPr>
            <p:ph idx="1" type="body"/>
          </p:nvPr>
        </p:nvSpPr>
        <p:spPr>
          <a:xfrm>
            <a:off x="457200" y="1600200"/>
            <a:ext cx="8229600" cy="52575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629" name="Google Shape;629;p132"/>
          <p:cNvSpPr txBox="1"/>
          <p:nvPr>
            <p:ph idx="12" type="sldNum"/>
          </p:nvPr>
        </p:nvSpPr>
        <p:spPr>
          <a:xfrm>
            <a:off x="6553200" y="6404298"/>
            <a:ext cx="2133600" cy="269100"/>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type="obj">
  <p:cSld name="OBJECT">
    <p:spTree>
      <p:nvGrpSpPr>
        <p:cNvPr id="630" name="Shape 630"/>
        <p:cNvGrpSpPr/>
        <p:nvPr/>
      </p:nvGrpSpPr>
      <p:grpSpPr>
        <a:xfrm>
          <a:off x="0" y="0"/>
          <a:ext cx="0" cy="0"/>
          <a:chOff x="0" y="0"/>
          <a:chExt cx="0" cy="0"/>
        </a:xfrm>
      </p:grpSpPr>
      <p:sp>
        <p:nvSpPr>
          <p:cNvPr id="631" name="Google Shape;631;p133"/>
          <p:cNvSpPr txBox="1"/>
          <p:nvPr>
            <p:ph type="title"/>
          </p:nvPr>
        </p:nvSpPr>
        <p:spPr>
          <a:xfrm>
            <a:off x="426127" y="408371"/>
            <a:ext cx="8260800" cy="10395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6B7C72"/>
              </a:buClr>
              <a:buSzPts val="1400"/>
              <a:buFont typeface="Quattrocento"/>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632" name="Google Shape;632;p133"/>
          <p:cNvSpPr txBox="1"/>
          <p:nvPr>
            <p:ph idx="1" type="body"/>
          </p:nvPr>
        </p:nvSpPr>
        <p:spPr>
          <a:xfrm>
            <a:off x="457200" y="1752600"/>
            <a:ext cx="8229600" cy="43737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500"/>
              </a:spcBef>
              <a:spcAft>
                <a:spcPts val="0"/>
              </a:spcAft>
              <a:buClr>
                <a:schemeClr val="accent1"/>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accent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accent3"/>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accent4"/>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accent5"/>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accent1"/>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accent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accent3"/>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accent4"/>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33" name="Google Shape;633;p13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13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5" name="Google Shape;635;p1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p:cSld name="TITLE_AND_BODY_1">
    <p:spTree>
      <p:nvGrpSpPr>
        <p:cNvPr id="636" name="Shape 636"/>
        <p:cNvGrpSpPr/>
        <p:nvPr/>
      </p:nvGrpSpPr>
      <p:grpSpPr>
        <a:xfrm>
          <a:off x="0" y="0"/>
          <a:ext cx="0" cy="0"/>
          <a:chOff x="0" y="0"/>
          <a:chExt cx="0" cy="0"/>
        </a:xfrm>
      </p:grpSpPr>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37" name="Shape 637"/>
        <p:cNvGrpSpPr/>
        <p:nvPr/>
      </p:nvGrpSpPr>
      <p:grpSpPr>
        <a:xfrm>
          <a:off x="0" y="0"/>
          <a:ext cx="0" cy="0"/>
          <a:chOff x="0" y="0"/>
          <a:chExt cx="0" cy="0"/>
        </a:xfrm>
      </p:grpSpPr>
      <p:sp>
        <p:nvSpPr>
          <p:cNvPr id="638" name="Google Shape;638;p135"/>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sz="3600">
                <a:solidFill>
                  <a:schemeClr val="dk1"/>
                </a:solidFill>
              </a:defRPr>
            </a:lvl2pPr>
            <a:lvl3pPr indent="0" lvl="2" rtl="0" algn="ctr">
              <a:spcBef>
                <a:spcPts val="0"/>
              </a:spcBef>
              <a:spcAft>
                <a:spcPts val="0"/>
              </a:spcAft>
              <a:buClr>
                <a:schemeClr val="dk1"/>
              </a:buClr>
              <a:buSzPts val="1400"/>
              <a:buFont typeface="Arial"/>
              <a:buNone/>
              <a:defRPr sz="3600">
                <a:solidFill>
                  <a:schemeClr val="dk1"/>
                </a:solidFill>
              </a:defRPr>
            </a:lvl3pPr>
            <a:lvl4pPr indent="0" lvl="3" rtl="0" algn="ctr">
              <a:spcBef>
                <a:spcPts val="0"/>
              </a:spcBef>
              <a:spcAft>
                <a:spcPts val="0"/>
              </a:spcAft>
              <a:buClr>
                <a:schemeClr val="dk1"/>
              </a:buClr>
              <a:buSzPts val="1400"/>
              <a:buFont typeface="Arial"/>
              <a:buNone/>
              <a:defRPr sz="3600">
                <a:solidFill>
                  <a:schemeClr val="dk1"/>
                </a:solidFill>
              </a:defRPr>
            </a:lvl4pPr>
            <a:lvl5pPr indent="0" lvl="4" rtl="0" algn="ctr">
              <a:spcBef>
                <a:spcPts val="0"/>
              </a:spcBef>
              <a:spcAft>
                <a:spcPts val="0"/>
              </a:spcAft>
              <a:buClr>
                <a:schemeClr val="dk1"/>
              </a:buClr>
              <a:buSzPts val="1400"/>
              <a:buFont typeface="Arial"/>
              <a:buNone/>
              <a:defRPr sz="3600">
                <a:solidFill>
                  <a:schemeClr val="dk1"/>
                </a:solidFill>
              </a:defRPr>
            </a:lvl5pPr>
            <a:lvl6pPr indent="0" lvl="5" rtl="0" algn="ctr">
              <a:spcBef>
                <a:spcPts val="0"/>
              </a:spcBef>
              <a:spcAft>
                <a:spcPts val="0"/>
              </a:spcAft>
              <a:buClr>
                <a:schemeClr val="dk1"/>
              </a:buClr>
              <a:buSzPts val="1400"/>
              <a:buFont typeface="Arial"/>
              <a:buNone/>
              <a:defRPr sz="3600">
                <a:solidFill>
                  <a:schemeClr val="dk1"/>
                </a:solidFill>
              </a:defRPr>
            </a:lvl6pPr>
            <a:lvl7pPr indent="0" lvl="6" rtl="0" algn="ctr">
              <a:spcBef>
                <a:spcPts val="0"/>
              </a:spcBef>
              <a:spcAft>
                <a:spcPts val="0"/>
              </a:spcAft>
              <a:buClr>
                <a:schemeClr val="dk1"/>
              </a:buClr>
              <a:buSzPts val="1400"/>
              <a:buFont typeface="Arial"/>
              <a:buNone/>
              <a:defRPr sz="3600">
                <a:solidFill>
                  <a:schemeClr val="dk1"/>
                </a:solidFill>
              </a:defRPr>
            </a:lvl7pPr>
            <a:lvl8pPr indent="0" lvl="7" rtl="0" algn="ctr">
              <a:spcBef>
                <a:spcPts val="0"/>
              </a:spcBef>
              <a:spcAft>
                <a:spcPts val="0"/>
              </a:spcAft>
              <a:buClr>
                <a:schemeClr val="dk1"/>
              </a:buClr>
              <a:buSzPts val="1400"/>
              <a:buFont typeface="Arial"/>
              <a:buNone/>
              <a:defRPr sz="3600">
                <a:solidFill>
                  <a:schemeClr val="dk1"/>
                </a:solidFill>
              </a:defRPr>
            </a:lvl8pPr>
            <a:lvl9pPr indent="0" lvl="8" rtl="0" algn="ctr">
              <a:spcBef>
                <a:spcPts val="0"/>
              </a:spcBef>
              <a:spcAft>
                <a:spcPts val="0"/>
              </a:spcAft>
              <a:buClr>
                <a:schemeClr val="dk1"/>
              </a:buClr>
              <a:buSzPts val="1400"/>
              <a:buFont typeface="Arial"/>
              <a:buNone/>
              <a:defRPr sz="3600">
                <a:solidFill>
                  <a:schemeClr val="dk1"/>
                </a:solidFill>
              </a:defRPr>
            </a:lvl9pPr>
          </a:lstStyle>
          <a:p/>
        </p:txBody>
      </p:sp>
      <p:sp>
        <p:nvSpPr>
          <p:cNvPr id="639" name="Google Shape;639;p135"/>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44" name="Shape 644"/>
        <p:cNvGrpSpPr/>
        <p:nvPr/>
      </p:nvGrpSpPr>
      <p:grpSpPr>
        <a:xfrm>
          <a:off x="0" y="0"/>
          <a:ext cx="0" cy="0"/>
          <a:chOff x="0" y="0"/>
          <a:chExt cx="0" cy="0"/>
        </a:xfrm>
      </p:grpSpPr>
      <p:sp>
        <p:nvSpPr>
          <p:cNvPr id="645" name="Google Shape;645;p137"/>
          <p:cNvSpPr txBox="1"/>
          <p:nvPr>
            <p:ph type="ctrTitle"/>
          </p:nvPr>
        </p:nvSpPr>
        <p:spPr>
          <a:xfrm>
            <a:off x="311708" y="992767"/>
            <a:ext cx="8520600" cy="27369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46" name="Google Shape;646;p137"/>
          <p:cNvSpPr txBox="1"/>
          <p:nvPr>
            <p:ph idx="1" type="subTitle"/>
          </p:nvPr>
        </p:nvSpPr>
        <p:spPr>
          <a:xfrm>
            <a:off x="311700" y="3778833"/>
            <a:ext cx="8520600" cy="10569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47" name="Google Shape;647;p13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48" name="Shape 648"/>
        <p:cNvGrpSpPr/>
        <p:nvPr/>
      </p:nvGrpSpPr>
      <p:grpSpPr>
        <a:xfrm>
          <a:off x="0" y="0"/>
          <a:ext cx="0" cy="0"/>
          <a:chOff x="0" y="0"/>
          <a:chExt cx="0" cy="0"/>
        </a:xfrm>
      </p:grpSpPr>
      <p:sp>
        <p:nvSpPr>
          <p:cNvPr id="649" name="Google Shape;649;p138"/>
          <p:cNvSpPr txBox="1"/>
          <p:nvPr>
            <p:ph type="title"/>
          </p:nvPr>
        </p:nvSpPr>
        <p:spPr>
          <a:xfrm>
            <a:off x="311700" y="2867800"/>
            <a:ext cx="8520600" cy="11223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0" name="Google Shape;650;p13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0" name="Shape 60"/>
        <p:cNvGrpSpPr/>
        <p:nvPr/>
      </p:nvGrpSpPr>
      <p:grpSpPr>
        <a:xfrm>
          <a:off x="0" y="0"/>
          <a:ext cx="0" cy="0"/>
          <a:chOff x="0" y="0"/>
          <a:chExt cx="0" cy="0"/>
        </a:xfrm>
      </p:grpSpPr>
      <p:sp>
        <p:nvSpPr>
          <p:cNvPr id="61" name="Google Shape;61;p15"/>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2" name="Google Shape;62;p15"/>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406400" lvl="1" marL="9144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381000" lvl="2" marL="13716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355600" lvl="4" marL="22860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
        <p:nvSpPr>
          <p:cNvPr id="63" name="Google Shape;63;p1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64" name="Google Shape;64;p1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65" name="Google Shape;65;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1" name="Shape 651"/>
        <p:cNvGrpSpPr/>
        <p:nvPr/>
      </p:nvGrpSpPr>
      <p:grpSpPr>
        <a:xfrm>
          <a:off x="0" y="0"/>
          <a:ext cx="0" cy="0"/>
          <a:chOff x="0" y="0"/>
          <a:chExt cx="0" cy="0"/>
        </a:xfrm>
      </p:grpSpPr>
      <p:sp>
        <p:nvSpPr>
          <p:cNvPr id="652" name="Google Shape;652;p139"/>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3" name="Google Shape;653;p139"/>
          <p:cNvSpPr txBox="1"/>
          <p:nvPr>
            <p:ph idx="1" type="body"/>
          </p:nvPr>
        </p:nvSpPr>
        <p:spPr>
          <a:xfrm>
            <a:off x="311700" y="1536633"/>
            <a:ext cx="8520600" cy="4555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4" name="Google Shape;654;p13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5" name="Shape 655"/>
        <p:cNvGrpSpPr/>
        <p:nvPr/>
      </p:nvGrpSpPr>
      <p:grpSpPr>
        <a:xfrm>
          <a:off x="0" y="0"/>
          <a:ext cx="0" cy="0"/>
          <a:chOff x="0" y="0"/>
          <a:chExt cx="0" cy="0"/>
        </a:xfrm>
      </p:grpSpPr>
      <p:sp>
        <p:nvSpPr>
          <p:cNvPr id="656" name="Google Shape;656;p140"/>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7" name="Google Shape;657;p140"/>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58" name="Google Shape;658;p140"/>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59" name="Google Shape;659;p14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60" name="Shape 660"/>
        <p:cNvGrpSpPr/>
        <p:nvPr/>
      </p:nvGrpSpPr>
      <p:grpSpPr>
        <a:xfrm>
          <a:off x="0" y="0"/>
          <a:ext cx="0" cy="0"/>
          <a:chOff x="0" y="0"/>
          <a:chExt cx="0" cy="0"/>
        </a:xfrm>
      </p:grpSpPr>
      <p:sp>
        <p:nvSpPr>
          <p:cNvPr id="661" name="Google Shape;661;p141"/>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2" name="Google Shape;662;p14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63" name="Shape 663"/>
        <p:cNvGrpSpPr/>
        <p:nvPr/>
      </p:nvGrpSpPr>
      <p:grpSpPr>
        <a:xfrm>
          <a:off x="0" y="0"/>
          <a:ext cx="0" cy="0"/>
          <a:chOff x="0" y="0"/>
          <a:chExt cx="0" cy="0"/>
        </a:xfrm>
      </p:grpSpPr>
      <p:sp>
        <p:nvSpPr>
          <p:cNvPr id="664" name="Google Shape;664;p142"/>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65" name="Google Shape;665;p142"/>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66" name="Google Shape;666;p14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67" name="Shape 667"/>
        <p:cNvGrpSpPr/>
        <p:nvPr/>
      </p:nvGrpSpPr>
      <p:grpSpPr>
        <a:xfrm>
          <a:off x="0" y="0"/>
          <a:ext cx="0" cy="0"/>
          <a:chOff x="0" y="0"/>
          <a:chExt cx="0" cy="0"/>
        </a:xfrm>
      </p:grpSpPr>
      <p:sp>
        <p:nvSpPr>
          <p:cNvPr id="668" name="Google Shape;668;p143"/>
          <p:cNvSpPr txBox="1"/>
          <p:nvPr>
            <p:ph type="title"/>
          </p:nvPr>
        </p:nvSpPr>
        <p:spPr>
          <a:xfrm>
            <a:off x="490250" y="600200"/>
            <a:ext cx="6367800" cy="54543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69" name="Google Shape;669;p14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70" name="Shape 670"/>
        <p:cNvGrpSpPr/>
        <p:nvPr/>
      </p:nvGrpSpPr>
      <p:grpSpPr>
        <a:xfrm>
          <a:off x="0" y="0"/>
          <a:ext cx="0" cy="0"/>
          <a:chOff x="0" y="0"/>
          <a:chExt cx="0" cy="0"/>
        </a:xfrm>
      </p:grpSpPr>
      <p:sp>
        <p:nvSpPr>
          <p:cNvPr id="671" name="Google Shape;671;p144"/>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2" name="Google Shape;672;p144"/>
          <p:cNvSpPr txBox="1"/>
          <p:nvPr>
            <p:ph type="title"/>
          </p:nvPr>
        </p:nvSpPr>
        <p:spPr>
          <a:xfrm>
            <a:off x="265500" y="1644233"/>
            <a:ext cx="4045200" cy="19764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73" name="Google Shape;673;p144"/>
          <p:cNvSpPr txBox="1"/>
          <p:nvPr>
            <p:ph idx="1" type="subTitle"/>
          </p:nvPr>
        </p:nvSpPr>
        <p:spPr>
          <a:xfrm>
            <a:off x="265500" y="3737433"/>
            <a:ext cx="4045200" cy="16467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74" name="Google Shape;674;p144"/>
          <p:cNvSpPr txBox="1"/>
          <p:nvPr>
            <p:ph idx="2" type="body"/>
          </p:nvPr>
        </p:nvSpPr>
        <p:spPr>
          <a:xfrm>
            <a:off x="4939500" y="965433"/>
            <a:ext cx="3837000" cy="49269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5" name="Google Shape;675;p14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76" name="Shape 676"/>
        <p:cNvGrpSpPr/>
        <p:nvPr/>
      </p:nvGrpSpPr>
      <p:grpSpPr>
        <a:xfrm>
          <a:off x="0" y="0"/>
          <a:ext cx="0" cy="0"/>
          <a:chOff x="0" y="0"/>
          <a:chExt cx="0" cy="0"/>
        </a:xfrm>
      </p:grpSpPr>
      <p:sp>
        <p:nvSpPr>
          <p:cNvPr id="677" name="Google Shape;677;p145"/>
          <p:cNvSpPr txBox="1"/>
          <p:nvPr>
            <p:ph idx="1" type="body"/>
          </p:nvPr>
        </p:nvSpPr>
        <p:spPr>
          <a:xfrm>
            <a:off x="311700" y="5640767"/>
            <a:ext cx="5998800" cy="8067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678" name="Google Shape;678;p14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79" name="Shape 679"/>
        <p:cNvGrpSpPr/>
        <p:nvPr/>
      </p:nvGrpSpPr>
      <p:grpSpPr>
        <a:xfrm>
          <a:off x="0" y="0"/>
          <a:ext cx="0" cy="0"/>
          <a:chOff x="0" y="0"/>
          <a:chExt cx="0" cy="0"/>
        </a:xfrm>
      </p:grpSpPr>
      <p:sp>
        <p:nvSpPr>
          <p:cNvPr id="680" name="Google Shape;680;p146"/>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81" name="Google Shape;681;p146"/>
          <p:cNvSpPr txBox="1"/>
          <p:nvPr>
            <p:ph idx="1" type="body"/>
          </p:nvPr>
        </p:nvSpPr>
        <p:spPr>
          <a:xfrm>
            <a:off x="311700" y="4202967"/>
            <a:ext cx="8520600" cy="17343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82" name="Google Shape;682;p14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83" name="Shape 683"/>
        <p:cNvGrpSpPr/>
        <p:nvPr/>
      </p:nvGrpSpPr>
      <p:grpSpPr>
        <a:xfrm>
          <a:off x="0" y="0"/>
          <a:ext cx="0" cy="0"/>
          <a:chOff x="0" y="0"/>
          <a:chExt cx="0" cy="0"/>
        </a:xfrm>
      </p:grpSpPr>
      <p:sp>
        <p:nvSpPr>
          <p:cNvPr id="684" name="Google Shape;684;p14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85" name="Shape 685"/>
        <p:cNvGrpSpPr/>
        <p:nvPr/>
      </p:nvGrpSpPr>
      <p:grpSpPr>
        <a:xfrm>
          <a:off x="0" y="0"/>
          <a:ext cx="0" cy="0"/>
          <a:chOff x="0" y="0"/>
          <a:chExt cx="0" cy="0"/>
        </a:xfrm>
      </p:grpSpPr>
      <p:sp>
        <p:nvSpPr>
          <p:cNvPr id="686" name="Google Shape;686;p148"/>
          <p:cNvSpPr txBox="1"/>
          <p:nvPr>
            <p:ph type="title"/>
          </p:nvPr>
        </p:nvSpPr>
        <p:spPr>
          <a:xfrm>
            <a:off x="457200" y="92074"/>
            <a:ext cx="8229600" cy="1508100"/>
          </a:xfrm>
          <a:prstGeom prst="rect">
            <a:avLst/>
          </a:prstGeom>
          <a:noFill/>
          <a:ln>
            <a:noFill/>
          </a:ln>
        </p:spPr>
        <p:txBody>
          <a:bodyPr anchorCtr="0" anchor="ctr" bIns="91425" lIns="91425" spcFirstLastPara="1" rIns="91425" wrap="square" tIns="91425"/>
          <a:lstStyle>
            <a:lvl1pPr lvl="0" rtl="0" algn="ctr">
              <a:spcBef>
                <a:spcPts val="0"/>
              </a:spcBef>
              <a:spcAft>
                <a:spcPts val="0"/>
              </a:spcAft>
              <a:buSzPts val="2800"/>
              <a:buNone/>
              <a:defRPr sz="1400">
                <a:latin typeface="Arial"/>
                <a:ea typeface="Arial"/>
                <a:cs typeface="Arial"/>
                <a:sym typeface="Arial"/>
              </a:defRPr>
            </a:lvl1pPr>
            <a:lvl2pPr lvl="1" rtl="0" algn="ctr">
              <a:spcBef>
                <a:spcPts val="0"/>
              </a:spcBef>
              <a:spcAft>
                <a:spcPts val="0"/>
              </a:spcAft>
              <a:buSzPts val="2800"/>
              <a:buNone/>
              <a:defRPr sz="1400">
                <a:latin typeface="Arial"/>
                <a:ea typeface="Arial"/>
                <a:cs typeface="Arial"/>
                <a:sym typeface="Arial"/>
              </a:defRPr>
            </a:lvl2pPr>
            <a:lvl3pPr lvl="2" rtl="0" algn="ctr">
              <a:spcBef>
                <a:spcPts val="0"/>
              </a:spcBef>
              <a:spcAft>
                <a:spcPts val="0"/>
              </a:spcAft>
              <a:buSzPts val="2800"/>
              <a:buNone/>
              <a:defRPr sz="1400">
                <a:latin typeface="Arial"/>
                <a:ea typeface="Arial"/>
                <a:cs typeface="Arial"/>
                <a:sym typeface="Arial"/>
              </a:defRPr>
            </a:lvl3pPr>
            <a:lvl4pPr lvl="3" rtl="0" algn="ctr">
              <a:spcBef>
                <a:spcPts val="0"/>
              </a:spcBef>
              <a:spcAft>
                <a:spcPts val="0"/>
              </a:spcAft>
              <a:buSzPts val="2800"/>
              <a:buNone/>
              <a:defRPr sz="1400">
                <a:latin typeface="Arial"/>
                <a:ea typeface="Arial"/>
                <a:cs typeface="Arial"/>
                <a:sym typeface="Arial"/>
              </a:defRPr>
            </a:lvl4pPr>
            <a:lvl5pPr lvl="4" rtl="0" algn="ctr">
              <a:spcBef>
                <a:spcPts val="0"/>
              </a:spcBef>
              <a:spcAft>
                <a:spcPts val="0"/>
              </a:spcAft>
              <a:buSzPts val="2800"/>
              <a:buNone/>
              <a:defRPr sz="1400">
                <a:latin typeface="Arial"/>
                <a:ea typeface="Arial"/>
                <a:cs typeface="Arial"/>
                <a:sym typeface="Arial"/>
              </a:defRPr>
            </a:lvl5pPr>
            <a:lvl6pPr indent="444500" lvl="5" rtl="0" algn="ctr">
              <a:spcBef>
                <a:spcPts val="0"/>
              </a:spcBef>
              <a:spcAft>
                <a:spcPts val="0"/>
              </a:spcAft>
              <a:buSzPts val="2800"/>
              <a:buNone/>
              <a:defRPr sz="1400">
                <a:latin typeface="Arial"/>
                <a:ea typeface="Arial"/>
                <a:cs typeface="Arial"/>
                <a:sym typeface="Arial"/>
              </a:defRPr>
            </a:lvl6pPr>
            <a:lvl7pPr indent="901700" lvl="6" rtl="0" algn="ctr">
              <a:spcBef>
                <a:spcPts val="0"/>
              </a:spcBef>
              <a:spcAft>
                <a:spcPts val="0"/>
              </a:spcAft>
              <a:buSzPts val="2800"/>
              <a:buNone/>
              <a:defRPr sz="1400">
                <a:latin typeface="Arial"/>
                <a:ea typeface="Arial"/>
                <a:cs typeface="Arial"/>
                <a:sym typeface="Arial"/>
              </a:defRPr>
            </a:lvl7pPr>
            <a:lvl8pPr indent="1358900" lvl="7" rtl="0" algn="ctr">
              <a:spcBef>
                <a:spcPts val="0"/>
              </a:spcBef>
              <a:spcAft>
                <a:spcPts val="0"/>
              </a:spcAft>
              <a:buSzPts val="2800"/>
              <a:buNone/>
              <a:defRPr sz="1400">
                <a:latin typeface="Arial"/>
                <a:ea typeface="Arial"/>
                <a:cs typeface="Arial"/>
                <a:sym typeface="Arial"/>
              </a:defRPr>
            </a:lvl8pPr>
            <a:lvl9pPr indent="1816100" lvl="8" rtl="0" algn="ctr">
              <a:spcBef>
                <a:spcPts val="0"/>
              </a:spcBef>
              <a:spcAft>
                <a:spcPts val="0"/>
              </a:spcAft>
              <a:buSzPts val="2800"/>
              <a:buNone/>
              <a:defRPr sz="1400">
                <a:latin typeface="Arial"/>
                <a:ea typeface="Arial"/>
                <a:cs typeface="Arial"/>
                <a:sym typeface="Arial"/>
              </a:defRPr>
            </a:lvl9pPr>
          </a:lstStyle>
          <a:p/>
        </p:txBody>
      </p:sp>
      <p:sp>
        <p:nvSpPr>
          <p:cNvPr id="687" name="Google Shape;687;p148"/>
          <p:cNvSpPr txBox="1"/>
          <p:nvPr>
            <p:ph idx="1" type="body"/>
          </p:nvPr>
        </p:nvSpPr>
        <p:spPr>
          <a:xfrm>
            <a:off x="457200" y="1600200"/>
            <a:ext cx="8229600" cy="5257500"/>
          </a:xfrm>
          <a:prstGeom prst="rect">
            <a:avLst/>
          </a:prstGeom>
          <a:noFill/>
          <a:ln>
            <a:noFill/>
          </a:ln>
        </p:spPr>
        <p:txBody>
          <a:bodyPr anchorCtr="0" anchor="t" bIns="91425" lIns="91425" spcFirstLastPara="1" rIns="91425" wrap="square" tIns="91425"/>
          <a:lstStyle>
            <a:lvl1pPr indent="-342900" lvl="0" marL="457200" rtl="0">
              <a:spcBef>
                <a:spcPts val="0"/>
              </a:spcBef>
              <a:spcAft>
                <a:spcPts val="0"/>
              </a:spcAft>
              <a:buSzPts val="1800"/>
              <a:buChar char="●"/>
              <a:defRPr sz="1400">
                <a:latin typeface="Arial"/>
                <a:ea typeface="Arial"/>
                <a:cs typeface="Arial"/>
                <a:sym typeface="Arial"/>
              </a:defRPr>
            </a:lvl1pPr>
            <a:lvl2pPr indent="-317500" lvl="1" marL="914400" rtl="0">
              <a:spcBef>
                <a:spcPts val="1600"/>
              </a:spcBef>
              <a:spcAft>
                <a:spcPts val="0"/>
              </a:spcAft>
              <a:buSzPts val="1400"/>
              <a:buChar char="○"/>
              <a:defRPr sz="1400">
                <a:latin typeface="Arial"/>
                <a:ea typeface="Arial"/>
                <a:cs typeface="Arial"/>
                <a:sym typeface="Arial"/>
              </a:defRPr>
            </a:lvl2pPr>
            <a:lvl3pPr indent="-317500" lvl="2" marL="1371600" rtl="0">
              <a:spcBef>
                <a:spcPts val="1600"/>
              </a:spcBef>
              <a:spcAft>
                <a:spcPts val="0"/>
              </a:spcAft>
              <a:buSzPts val="1400"/>
              <a:buChar char="■"/>
              <a:defRPr sz="1400">
                <a:latin typeface="Arial"/>
                <a:ea typeface="Arial"/>
                <a:cs typeface="Arial"/>
                <a:sym typeface="Arial"/>
              </a:defRPr>
            </a:lvl3pPr>
            <a:lvl4pPr indent="-317500" lvl="3" marL="1828800" rtl="0">
              <a:spcBef>
                <a:spcPts val="1600"/>
              </a:spcBef>
              <a:spcAft>
                <a:spcPts val="0"/>
              </a:spcAft>
              <a:buSzPts val="1400"/>
              <a:buChar char="●"/>
              <a:defRPr sz="1400">
                <a:latin typeface="Arial"/>
                <a:ea typeface="Arial"/>
                <a:cs typeface="Arial"/>
                <a:sym typeface="Arial"/>
              </a:defRPr>
            </a:lvl4pPr>
            <a:lvl5pPr indent="-317500" lvl="4" marL="2286000" rtl="0">
              <a:spcBef>
                <a:spcPts val="1600"/>
              </a:spcBef>
              <a:spcAft>
                <a:spcPts val="0"/>
              </a:spcAft>
              <a:buSzPts val="1400"/>
              <a:buChar char="○"/>
              <a:defRPr sz="1400">
                <a:latin typeface="Arial"/>
                <a:ea typeface="Arial"/>
                <a:cs typeface="Arial"/>
                <a:sym typeface="Arial"/>
              </a:defRPr>
            </a:lvl5pPr>
            <a:lvl6pPr indent="-317500" lvl="5" marL="2743200" rtl="0">
              <a:spcBef>
                <a:spcPts val="1600"/>
              </a:spcBef>
              <a:spcAft>
                <a:spcPts val="0"/>
              </a:spcAft>
              <a:buSzPts val="1400"/>
              <a:buChar char="■"/>
              <a:defRPr sz="1400">
                <a:latin typeface="Arial"/>
                <a:ea typeface="Arial"/>
                <a:cs typeface="Arial"/>
                <a:sym typeface="Arial"/>
              </a:defRPr>
            </a:lvl6pPr>
            <a:lvl7pPr indent="-317500" lvl="6" marL="3200400" rtl="0">
              <a:spcBef>
                <a:spcPts val="1600"/>
              </a:spcBef>
              <a:spcAft>
                <a:spcPts val="0"/>
              </a:spcAft>
              <a:buSzPts val="1400"/>
              <a:buChar char="●"/>
              <a:defRPr sz="1400">
                <a:latin typeface="Arial"/>
                <a:ea typeface="Arial"/>
                <a:cs typeface="Arial"/>
                <a:sym typeface="Arial"/>
              </a:defRPr>
            </a:lvl7pPr>
            <a:lvl8pPr indent="-317500" lvl="7" marL="3657600" rtl="0">
              <a:spcBef>
                <a:spcPts val="1600"/>
              </a:spcBef>
              <a:spcAft>
                <a:spcPts val="0"/>
              </a:spcAft>
              <a:buSzPts val="1400"/>
              <a:buChar char="○"/>
              <a:defRPr sz="1400">
                <a:latin typeface="Arial"/>
                <a:ea typeface="Arial"/>
                <a:cs typeface="Arial"/>
                <a:sym typeface="Arial"/>
              </a:defRPr>
            </a:lvl8pPr>
            <a:lvl9pPr indent="-317500" lvl="8" marL="4114800" rtl="0">
              <a:spcBef>
                <a:spcPts val="1600"/>
              </a:spcBef>
              <a:spcAft>
                <a:spcPts val="1600"/>
              </a:spcAft>
              <a:buSzPts val="1400"/>
              <a:buChar char="■"/>
              <a:defRPr sz="1400">
                <a:latin typeface="Arial"/>
                <a:ea typeface="Arial"/>
                <a:cs typeface="Arial"/>
                <a:sym typeface="Arial"/>
              </a:defRPr>
            </a:lvl9pPr>
          </a:lstStyle>
          <a:p/>
        </p:txBody>
      </p:sp>
      <p:sp>
        <p:nvSpPr>
          <p:cNvPr id="688" name="Google Shape;688;p148"/>
          <p:cNvSpPr txBox="1"/>
          <p:nvPr>
            <p:ph idx="12" type="sldNum"/>
          </p:nvPr>
        </p:nvSpPr>
        <p:spPr>
          <a:xfrm>
            <a:off x="6553200" y="6404299"/>
            <a:ext cx="2133600" cy="269100"/>
          </a:xfrm>
          <a:prstGeom prst="rect">
            <a:avLst/>
          </a:prstGeom>
          <a:noFill/>
          <a:ln>
            <a:noFill/>
          </a:ln>
        </p:spPr>
        <p:txBody>
          <a:bodyPr anchorCtr="0" anchor="ctr" bIns="45675" lIns="45675" spcFirstLastPara="1" rIns="45675" wrap="square" tIns="45675">
            <a:noAutofit/>
          </a:bodyPr>
          <a:lstStyle>
            <a:lvl1pPr indent="0" lvl="0" marL="0" marR="0" rtl="0" algn="r">
              <a:spcBef>
                <a:spcPts val="0"/>
              </a:spcBef>
              <a:buNone/>
              <a:defRPr b="0" i="0" sz="1200" u="none" cap="none" strike="noStrike">
                <a:solidFill>
                  <a:srgbClr val="898989"/>
                </a:solidFill>
                <a:latin typeface="Calibri"/>
                <a:ea typeface="Calibri"/>
                <a:cs typeface="Calibri"/>
                <a:sym typeface="Calibri"/>
              </a:defRPr>
            </a:lvl1pPr>
            <a:lvl2pPr indent="0" lvl="1" marL="0" marR="0" rtl="0" algn="r">
              <a:spcBef>
                <a:spcPts val="0"/>
              </a:spcBef>
              <a:buNone/>
              <a:defRPr b="0" i="0" sz="1200" u="none" cap="none" strike="noStrike">
                <a:solidFill>
                  <a:srgbClr val="898989"/>
                </a:solidFill>
                <a:latin typeface="Calibri"/>
                <a:ea typeface="Calibri"/>
                <a:cs typeface="Calibri"/>
                <a:sym typeface="Calibri"/>
              </a:defRPr>
            </a:lvl2pPr>
            <a:lvl3pPr indent="0" lvl="2" marL="0" marR="0" rtl="0" algn="r">
              <a:spcBef>
                <a:spcPts val="0"/>
              </a:spcBef>
              <a:buNone/>
              <a:defRPr b="0" i="0" sz="1200" u="none" cap="none" strike="noStrike">
                <a:solidFill>
                  <a:srgbClr val="898989"/>
                </a:solidFill>
                <a:latin typeface="Calibri"/>
                <a:ea typeface="Calibri"/>
                <a:cs typeface="Calibri"/>
                <a:sym typeface="Calibri"/>
              </a:defRPr>
            </a:lvl3pPr>
            <a:lvl4pPr indent="0" lvl="3" marL="0" marR="0" rtl="0" algn="r">
              <a:spcBef>
                <a:spcPts val="0"/>
              </a:spcBef>
              <a:buNone/>
              <a:defRPr b="0" i="0" sz="1200" u="none" cap="none" strike="noStrike">
                <a:solidFill>
                  <a:srgbClr val="898989"/>
                </a:solidFill>
                <a:latin typeface="Calibri"/>
                <a:ea typeface="Calibri"/>
                <a:cs typeface="Calibri"/>
                <a:sym typeface="Calibri"/>
              </a:defRPr>
            </a:lvl4pPr>
            <a:lvl5pPr indent="0" lvl="4" marL="0" marR="0" rtl="0" algn="r">
              <a:spcBef>
                <a:spcPts val="0"/>
              </a:spcBef>
              <a:buNone/>
              <a:defRPr b="0" i="0" sz="1200" u="none" cap="none" strike="noStrike">
                <a:solidFill>
                  <a:srgbClr val="898989"/>
                </a:solidFill>
                <a:latin typeface="Calibri"/>
                <a:ea typeface="Calibri"/>
                <a:cs typeface="Calibri"/>
                <a:sym typeface="Calibri"/>
              </a:defRPr>
            </a:lvl5pPr>
            <a:lvl6pPr indent="0" lvl="5" marL="0" marR="0" rtl="0" algn="r">
              <a:spcBef>
                <a:spcPts val="0"/>
              </a:spcBef>
              <a:buNone/>
              <a:defRPr b="0" i="0" sz="1200" u="none" cap="none" strike="noStrike">
                <a:solidFill>
                  <a:srgbClr val="898989"/>
                </a:solidFill>
                <a:latin typeface="Calibri"/>
                <a:ea typeface="Calibri"/>
                <a:cs typeface="Calibri"/>
                <a:sym typeface="Calibri"/>
              </a:defRPr>
            </a:lvl6pPr>
            <a:lvl7pPr indent="0" lvl="6" marL="0" marR="0" rtl="0" algn="r">
              <a:spcBef>
                <a:spcPts val="0"/>
              </a:spcBef>
              <a:buNone/>
              <a:defRPr b="0" i="0" sz="1200" u="none" cap="none" strike="noStrike">
                <a:solidFill>
                  <a:srgbClr val="898989"/>
                </a:solidFill>
                <a:latin typeface="Calibri"/>
                <a:ea typeface="Calibri"/>
                <a:cs typeface="Calibri"/>
                <a:sym typeface="Calibri"/>
              </a:defRPr>
            </a:lvl7pPr>
            <a:lvl8pPr indent="0" lvl="7" marL="0" marR="0" rtl="0" algn="r">
              <a:spcBef>
                <a:spcPts val="0"/>
              </a:spcBef>
              <a:buNone/>
              <a:defRPr b="0" i="0" sz="1200" u="none" cap="none" strike="noStrike">
                <a:solidFill>
                  <a:srgbClr val="898989"/>
                </a:solidFill>
                <a:latin typeface="Calibri"/>
                <a:ea typeface="Calibri"/>
                <a:cs typeface="Calibri"/>
                <a:sym typeface="Calibri"/>
              </a:defRPr>
            </a:lvl8pPr>
            <a:lvl9pPr indent="0" lvl="8" marL="0" marR="0" rtl="0" algn="r">
              <a:spcBef>
                <a:spcPts val="0"/>
              </a:spcBef>
              <a:buNone/>
              <a:defRPr b="0" i="0" sz="1200" u="none" cap="none" strike="noStrik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6" name="Shape 66"/>
        <p:cNvGrpSpPr/>
        <p:nvPr/>
      </p:nvGrpSpPr>
      <p:grpSpPr>
        <a:xfrm>
          <a:off x="0" y="0"/>
          <a:ext cx="0" cy="0"/>
          <a:chOff x="0" y="0"/>
          <a:chExt cx="0" cy="0"/>
        </a:xfrm>
      </p:grpSpPr>
      <p:sp>
        <p:nvSpPr>
          <p:cNvPr id="67" name="Google Shape;67;p16"/>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68" name="Google Shape;68;p16"/>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640"/>
              </a:spcBef>
              <a:spcAft>
                <a:spcPts val="0"/>
              </a:spcAft>
              <a:buClr>
                <a:schemeClr val="lt1"/>
              </a:buClr>
              <a:buSzPts val="3200"/>
              <a:buFont typeface="Arial"/>
              <a:buNone/>
              <a:defRPr b="0" i="0" sz="3200" u="none" cap="none" strike="noStrike">
                <a:solidFill>
                  <a:schemeClr val="lt1"/>
                </a:solidFill>
                <a:latin typeface="Source Sans Pro"/>
                <a:ea typeface="Source Sans Pro"/>
                <a:cs typeface="Source Sans Pro"/>
                <a:sym typeface="Source Sans Pro"/>
              </a:defRPr>
            </a:lvl1pPr>
            <a:lvl2pPr indent="0" lvl="1" marL="457200" marR="0" rtl="0" algn="ctr">
              <a:lnSpc>
                <a:spcPct val="100000"/>
              </a:lnSpc>
              <a:spcBef>
                <a:spcPts val="560"/>
              </a:spcBef>
              <a:spcAft>
                <a:spcPts val="0"/>
              </a:spcAft>
              <a:buClr>
                <a:schemeClr val="lt1"/>
              </a:buClr>
              <a:buSzPts val="2800"/>
              <a:buFont typeface="Arial"/>
              <a:buNone/>
              <a:defRPr b="0" i="0" sz="2800" u="none" cap="none" strike="noStrike">
                <a:solidFill>
                  <a:schemeClr val="lt1"/>
                </a:solidFill>
                <a:latin typeface="Source Sans Pro"/>
                <a:ea typeface="Source Sans Pro"/>
                <a:cs typeface="Source Sans Pro"/>
                <a:sym typeface="Source Sans Pro"/>
              </a:defRPr>
            </a:lvl2pPr>
            <a:lvl3pPr indent="0" lvl="2" marL="914400" marR="0" rtl="0" algn="ctr">
              <a:lnSpc>
                <a:spcPct val="100000"/>
              </a:lnSpc>
              <a:spcBef>
                <a:spcPts val="480"/>
              </a:spcBef>
              <a:spcAft>
                <a:spcPts val="0"/>
              </a:spcAft>
              <a:buClr>
                <a:schemeClr val="lt1"/>
              </a:buClr>
              <a:buSzPts val="2400"/>
              <a:buFont typeface="Arial"/>
              <a:buNone/>
              <a:defRPr b="0" i="0" sz="2400" u="none" cap="none" strike="noStrike">
                <a:solidFill>
                  <a:schemeClr val="lt1"/>
                </a:solidFill>
                <a:latin typeface="Source Sans Pro"/>
                <a:ea typeface="Source Sans Pro"/>
                <a:cs typeface="Source Sans Pro"/>
                <a:sym typeface="Source Sans Pro"/>
              </a:defRPr>
            </a:lvl3pPr>
            <a:lvl4pPr indent="0" lvl="3" marL="13716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4pPr>
            <a:lvl5pPr indent="0" lvl="4" marL="18288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5pPr>
            <a:lvl6pPr indent="0" lvl="5" marL="22860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6pPr>
            <a:lvl7pPr indent="0" lvl="6" marL="27432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7pPr>
            <a:lvl8pPr indent="0" lvl="7" marL="32004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8pPr>
            <a:lvl9pPr indent="0" lvl="8" marL="36576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9pPr>
          </a:lstStyle>
          <a:p/>
        </p:txBody>
      </p:sp>
      <p:sp>
        <p:nvSpPr>
          <p:cNvPr id="69" name="Google Shape;69;p1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70" name="Google Shape;70;p1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71" name="Google Shape;71;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type="obj">
  <p:cSld name="OBJECT">
    <p:spTree>
      <p:nvGrpSpPr>
        <p:cNvPr id="689" name="Shape 689"/>
        <p:cNvGrpSpPr/>
        <p:nvPr/>
      </p:nvGrpSpPr>
      <p:grpSpPr>
        <a:xfrm>
          <a:off x="0" y="0"/>
          <a:ext cx="0" cy="0"/>
          <a:chOff x="0" y="0"/>
          <a:chExt cx="0" cy="0"/>
        </a:xfrm>
      </p:grpSpPr>
      <p:sp>
        <p:nvSpPr>
          <p:cNvPr id="690" name="Google Shape;690;p149"/>
          <p:cNvSpPr txBox="1"/>
          <p:nvPr>
            <p:ph type="title"/>
          </p:nvPr>
        </p:nvSpPr>
        <p:spPr>
          <a:xfrm>
            <a:off x="426128" y="408372"/>
            <a:ext cx="8260800" cy="1039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rgbClr val="6B7C72"/>
              </a:buClr>
              <a:buSzPts val="2800"/>
              <a:buFont typeface="Quattrocento"/>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1" name="Google Shape;691;p149"/>
          <p:cNvSpPr txBox="1"/>
          <p:nvPr>
            <p:ph idx="1" type="body"/>
          </p:nvPr>
        </p:nvSpPr>
        <p:spPr>
          <a:xfrm>
            <a:off x="457200" y="1752600"/>
            <a:ext cx="8229600" cy="4373700"/>
          </a:xfrm>
          <a:prstGeom prst="rect">
            <a:avLst/>
          </a:prstGeom>
          <a:noFill/>
          <a:ln>
            <a:noFill/>
          </a:ln>
        </p:spPr>
        <p:txBody>
          <a:bodyPr anchorCtr="0" anchor="t" bIns="91425" lIns="91425" spcFirstLastPara="1" rIns="91425" wrap="square" tIns="91425"/>
          <a:lstStyle>
            <a:lvl1pPr indent="-342900" lvl="0" marL="457200" rtl="0" algn="l">
              <a:spcBef>
                <a:spcPts val="500"/>
              </a:spcBef>
              <a:spcAft>
                <a:spcPts val="0"/>
              </a:spcAft>
              <a:buClr>
                <a:schemeClr val="accent1"/>
              </a:buClr>
              <a:buSzPts val="1800"/>
              <a:buFont typeface="Arial"/>
              <a:buChar char="•"/>
              <a:defRPr/>
            </a:lvl1pPr>
            <a:lvl2pPr indent="-317500" lvl="1" marL="914400" rtl="0" algn="l">
              <a:spcBef>
                <a:spcPts val="1600"/>
              </a:spcBef>
              <a:spcAft>
                <a:spcPts val="0"/>
              </a:spcAft>
              <a:buClr>
                <a:schemeClr val="accent2"/>
              </a:buClr>
              <a:buSzPts val="1400"/>
              <a:buFont typeface="Arial"/>
              <a:buChar char="•"/>
              <a:defRPr/>
            </a:lvl2pPr>
            <a:lvl3pPr indent="-317500" lvl="2" marL="1371600" rtl="0" algn="l">
              <a:spcBef>
                <a:spcPts val="1600"/>
              </a:spcBef>
              <a:spcAft>
                <a:spcPts val="0"/>
              </a:spcAft>
              <a:buClr>
                <a:schemeClr val="accent3"/>
              </a:buClr>
              <a:buSzPts val="1400"/>
              <a:buFont typeface="Arial"/>
              <a:buChar char="•"/>
              <a:defRPr/>
            </a:lvl3pPr>
            <a:lvl4pPr indent="-317500" lvl="3" marL="1828800" rtl="0" algn="l">
              <a:spcBef>
                <a:spcPts val="1600"/>
              </a:spcBef>
              <a:spcAft>
                <a:spcPts val="0"/>
              </a:spcAft>
              <a:buClr>
                <a:schemeClr val="accent4"/>
              </a:buClr>
              <a:buSzPts val="1400"/>
              <a:buFont typeface="Arial"/>
              <a:buChar char="•"/>
              <a:defRPr/>
            </a:lvl4pPr>
            <a:lvl5pPr indent="-317500" lvl="4" marL="2286000" rtl="0" algn="l">
              <a:spcBef>
                <a:spcPts val="1600"/>
              </a:spcBef>
              <a:spcAft>
                <a:spcPts val="0"/>
              </a:spcAft>
              <a:buClr>
                <a:schemeClr val="accent5"/>
              </a:buClr>
              <a:buSzPts val="1400"/>
              <a:buFont typeface="Arial"/>
              <a:buChar char="•"/>
              <a:defRPr/>
            </a:lvl5pPr>
            <a:lvl6pPr indent="-317500" lvl="5" marL="2743200" rtl="0" algn="l">
              <a:spcBef>
                <a:spcPts val="1600"/>
              </a:spcBef>
              <a:spcAft>
                <a:spcPts val="0"/>
              </a:spcAft>
              <a:buClr>
                <a:schemeClr val="accent1"/>
              </a:buClr>
              <a:buSzPts val="1400"/>
              <a:buFont typeface="Arial"/>
              <a:buChar char="•"/>
              <a:defRPr/>
            </a:lvl6pPr>
            <a:lvl7pPr indent="-317500" lvl="6" marL="3200400" rtl="0" algn="l">
              <a:spcBef>
                <a:spcPts val="1600"/>
              </a:spcBef>
              <a:spcAft>
                <a:spcPts val="0"/>
              </a:spcAft>
              <a:buClr>
                <a:schemeClr val="accent2"/>
              </a:buClr>
              <a:buSzPts val="1400"/>
              <a:buFont typeface="Arial"/>
              <a:buChar char="•"/>
              <a:defRPr/>
            </a:lvl7pPr>
            <a:lvl8pPr indent="-317500" lvl="7" marL="3657600" rtl="0" algn="l">
              <a:spcBef>
                <a:spcPts val="1600"/>
              </a:spcBef>
              <a:spcAft>
                <a:spcPts val="0"/>
              </a:spcAft>
              <a:buClr>
                <a:schemeClr val="accent3"/>
              </a:buClr>
              <a:buSzPts val="1400"/>
              <a:buFont typeface="Arial"/>
              <a:buChar char="•"/>
              <a:defRPr/>
            </a:lvl8pPr>
            <a:lvl9pPr indent="-317500" lvl="8" marL="4114800" rtl="0" algn="l">
              <a:spcBef>
                <a:spcPts val="1600"/>
              </a:spcBef>
              <a:spcAft>
                <a:spcPts val="1600"/>
              </a:spcAft>
              <a:buClr>
                <a:schemeClr val="accent4"/>
              </a:buClr>
              <a:buSzPts val="1400"/>
              <a:buFont typeface="Arial"/>
              <a:buChar char="•"/>
              <a:defRPr/>
            </a:lvl9pPr>
          </a:lstStyle>
          <a:p/>
        </p:txBody>
      </p:sp>
      <p:sp>
        <p:nvSpPr>
          <p:cNvPr id="692" name="Google Shape;692;p14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88900" lvl="0" marL="0" marR="0" rtl="0" algn="l">
              <a:spcBef>
                <a:spcPts val="0"/>
              </a:spcBef>
              <a:spcAft>
                <a:spcPts val="0"/>
              </a:spcAft>
              <a:buSzPts val="1400"/>
              <a:buChar char="●"/>
              <a:defRPr sz="1400"/>
            </a:lvl1pPr>
            <a:lvl2pPr indent="-88900" lvl="1" marL="457200" marR="0" rtl="0" algn="l">
              <a:spcBef>
                <a:spcPts val="0"/>
              </a:spcBef>
              <a:spcAft>
                <a:spcPts val="0"/>
              </a:spcAft>
              <a:buSzPts val="1400"/>
              <a:buChar char="○"/>
              <a:defRPr sz="1400"/>
            </a:lvl2pPr>
            <a:lvl3pPr indent="-88900" lvl="2" marL="914400" marR="0" rtl="0" algn="l">
              <a:spcBef>
                <a:spcPts val="0"/>
              </a:spcBef>
              <a:spcAft>
                <a:spcPts val="0"/>
              </a:spcAft>
              <a:buSzPts val="1400"/>
              <a:buChar char="■"/>
              <a:defRPr sz="1400"/>
            </a:lvl3pPr>
            <a:lvl4pPr indent="-88900" lvl="3" marL="1371600" marR="0" rtl="0" algn="l">
              <a:spcBef>
                <a:spcPts val="0"/>
              </a:spcBef>
              <a:spcAft>
                <a:spcPts val="0"/>
              </a:spcAft>
              <a:buSzPts val="1400"/>
              <a:buChar char="●"/>
              <a:defRPr sz="1400"/>
            </a:lvl4pPr>
            <a:lvl5pPr indent="-88900" lvl="4" marL="1828800" marR="0" rtl="0" algn="l">
              <a:spcBef>
                <a:spcPts val="0"/>
              </a:spcBef>
              <a:spcAft>
                <a:spcPts val="0"/>
              </a:spcAft>
              <a:buSzPts val="1400"/>
              <a:buChar char="○"/>
              <a:defRPr sz="1400"/>
            </a:lvl5pPr>
            <a:lvl6pPr indent="-88900" lvl="5" marL="2286000" marR="0" rtl="0" algn="l">
              <a:spcBef>
                <a:spcPts val="0"/>
              </a:spcBef>
              <a:spcAft>
                <a:spcPts val="0"/>
              </a:spcAft>
              <a:buSzPts val="1400"/>
              <a:buChar char="■"/>
              <a:defRPr sz="1400"/>
            </a:lvl6pPr>
            <a:lvl7pPr indent="-88900" lvl="6" marL="2743200" marR="0" rtl="0" algn="l">
              <a:spcBef>
                <a:spcPts val="0"/>
              </a:spcBef>
              <a:spcAft>
                <a:spcPts val="0"/>
              </a:spcAft>
              <a:buSzPts val="1400"/>
              <a:buChar char="●"/>
              <a:defRPr sz="1400"/>
            </a:lvl7pPr>
            <a:lvl8pPr indent="-88900" lvl="7" marL="3200400" marR="0" rtl="0" algn="l">
              <a:spcBef>
                <a:spcPts val="0"/>
              </a:spcBef>
              <a:spcAft>
                <a:spcPts val="0"/>
              </a:spcAft>
              <a:buSzPts val="1400"/>
              <a:buChar char="○"/>
              <a:defRPr sz="1400"/>
            </a:lvl8pPr>
            <a:lvl9pPr indent="-88900" lvl="8" marL="3657600" marR="0" rtl="0" algn="l">
              <a:spcBef>
                <a:spcPts val="0"/>
              </a:spcBef>
              <a:spcAft>
                <a:spcPts val="0"/>
              </a:spcAft>
              <a:buSzPts val="1400"/>
              <a:buChar char="■"/>
              <a:defRPr sz="1400"/>
            </a:lvl9pPr>
          </a:lstStyle>
          <a:p/>
        </p:txBody>
      </p:sp>
      <p:sp>
        <p:nvSpPr>
          <p:cNvPr id="693" name="Google Shape;693;p14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88900" lvl="0" marL="0" marR="0" rtl="0" algn="ctr">
              <a:spcBef>
                <a:spcPts val="0"/>
              </a:spcBef>
              <a:spcAft>
                <a:spcPts val="0"/>
              </a:spcAft>
              <a:buSzPts val="1400"/>
              <a:buChar char="●"/>
              <a:defRPr sz="1400"/>
            </a:lvl1pPr>
            <a:lvl2pPr indent="-88900" lvl="1" marL="457200" marR="0" rtl="0" algn="l">
              <a:spcBef>
                <a:spcPts val="0"/>
              </a:spcBef>
              <a:spcAft>
                <a:spcPts val="0"/>
              </a:spcAft>
              <a:buSzPts val="1400"/>
              <a:buChar char="○"/>
              <a:defRPr sz="1400"/>
            </a:lvl2pPr>
            <a:lvl3pPr indent="-88900" lvl="2" marL="914400" marR="0" rtl="0" algn="l">
              <a:spcBef>
                <a:spcPts val="0"/>
              </a:spcBef>
              <a:spcAft>
                <a:spcPts val="0"/>
              </a:spcAft>
              <a:buSzPts val="1400"/>
              <a:buChar char="■"/>
              <a:defRPr sz="1400"/>
            </a:lvl3pPr>
            <a:lvl4pPr indent="-88900" lvl="3" marL="1371600" marR="0" rtl="0" algn="l">
              <a:spcBef>
                <a:spcPts val="0"/>
              </a:spcBef>
              <a:spcAft>
                <a:spcPts val="0"/>
              </a:spcAft>
              <a:buSzPts val="1400"/>
              <a:buChar char="●"/>
              <a:defRPr sz="1400"/>
            </a:lvl4pPr>
            <a:lvl5pPr indent="-88900" lvl="4" marL="1828800" marR="0" rtl="0" algn="l">
              <a:spcBef>
                <a:spcPts val="0"/>
              </a:spcBef>
              <a:spcAft>
                <a:spcPts val="0"/>
              </a:spcAft>
              <a:buSzPts val="1400"/>
              <a:buChar char="○"/>
              <a:defRPr sz="1400"/>
            </a:lvl5pPr>
            <a:lvl6pPr indent="-88900" lvl="5" marL="2286000" marR="0" rtl="0" algn="l">
              <a:spcBef>
                <a:spcPts val="0"/>
              </a:spcBef>
              <a:spcAft>
                <a:spcPts val="0"/>
              </a:spcAft>
              <a:buSzPts val="1400"/>
              <a:buChar char="■"/>
              <a:defRPr sz="1400"/>
            </a:lvl6pPr>
            <a:lvl7pPr indent="-88900" lvl="6" marL="2743200" marR="0" rtl="0" algn="l">
              <a:spcBef>
                <a:spcPts val="0"/>
              </a:spcBef>
              <a:spcAft>
                <a:spcPts val="0"/>
              </a:spcAft>
              <a:buSzPts val="1400"/>
              <a:buChar char="●"/>
              <a:defRPr sz="1400"/>
            </a:lvl7pPr>
            <a:lvl8pPr indent="-88900" lvl="7" marL="3200400" marR="0" rtl="0" algn="l">
              <a:spcBef>
                <a:spcPts val="0"/>
              </a:spcBef>
              <a:spcAft>
                <a:spcPts val="0"/>
              </a:spcAft>
              <a:buSzPts val="1400"/>
              <a:buChar char="○"/>
              <a:defRPr sz="1400"/>
            </a:lvl8pPr>
            <a:lvl9pPr indent="-88900" lvl="8" marL="3657600" marR="0" rtl="0" algn="l">
              <a:spcBef>
                <a:spcPts val="0"/>
              </a:spcBef>
              <a:spcAft>
                <a:spcPts val="0"/>
              </a:spcAft>
              <a:buSzPts val="1400"/>
              <a:buChar char="■"/>
              <a:defRPr sz="1400"/>
            </a:lvl9pPr>
          </a:lstStyle>
          <a:p/>
        </p:txBody>
      </p:sp>
      <p:sp>
        <p:nvSpPr>
          <p:cNvPr id="694" name="Google Shape;694;p14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dk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dk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dk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dk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dk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dk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dk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p:cSld name="TITLE_AND_BODY_1">
    <p:spTree>
      <p:nvGrpSpPr>
        <p:cNvPr id="695" name="Shape 69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17"/>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74" name="Google Shape;74;p1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75" name="Google Shape;75;p1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76" name="Google Shape;76;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Blank">
  <p:cSld name="5_Blank">
    <p:spTree>
      <p:nvGrpSpPr>
        <p:cNvPr id="77" name="Shape 77"/>
        <p:cNvGrpSpPr/>
        <p:nvPr/>
      </p:nvGrpSpPr>
      <p:grpSpPr>
        <a:xfrm>
          <a:off x="0" y="0"/>
          <a:ext cx="0" cy="0"/>
          <a:chOff x="0" y="0"/>
          <a:chExt cx="0" cy="0"/>
        </a:xfrm>
      </p:grpSpPr>
      <p:sp>
        <p:nvSpPr>
          <p:cNvPr id="78" name="Google Shape;78;p18"/>
          <p:cNvSpPr/>
          <p:nvPr>
            <p:ph idx="2" type="pic"/>
          </p:nvPr>
        </p:nvSpPr>
        <p:spPr>
          <a:xfrm>
            <a:off x="0" y="0"/>
            <a:ext cx="9144000" cy="6858000"/>
          </a:xfrm>
          <a:prstGeom prst="rect">
            <a:avLst/>
          </a:prstGeom>
          <a:noFill/>
          <a:ln>
            <a:noFill/>
          </a:ln>
        </p:spPr>
        <p:txBody>
          <a:bodyPr anchorCtr="0" anchor="t" bIns="91425" lIns="91425" spcFirstLastPara="1" rIns="91425" wrap="square" tIns="91425"/>
          <a:lstStyle>
            <a:lvl1pPr indent="-139700" lvl="0" marL="342900" marR="0" rtl="0" algn="l">
              <a:lnSpc>
                <a:spcPct val="100000"/>
              </a:lnSpc>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107950" lvl="1" marL="74295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76200" lvl="2" marL="11430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101600" lvl="3" marL="1600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101600" lvl="4" marL="2057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101600" lvl="5" marL="2514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101600" lvl="6" marL="2971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101600" lvl="7" marL="34290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101600" lvl="8" marL="3886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Slide">
  <p:cSld name="8_Title Slide">
    <p:spTree>
      <p:nvGrpSpPr>
        <p:cNvPr id="79" name="Shape 79"/>
        <p:cNvGrpSpPr/>
        <p:nvPr/>
      </p:nvGrpSpPr>
      <p:grpSpPr>
        <a:xfrm>
          <a:off x="0" y="0"/>
          <a:ext cx="0" cy="0"/>
          <a:chOff x="0" y="0"/>
          <a:chExt cx="0" cy="0"/>
        </a:xfrm>
      </p:grpSpPr>
      <p:sp>
        <p:nvSpPr>
          <p:cNvPr id="80" name="Google Shape;80;p19"/>
          <p:cNvSpPr txBox="1"/>
          <p:nvPr>
            <p:ph type="ctrTitle"/>
          </p:nvPr>
        </p:nvSpPr>
        <p:spPr>
          <a:xfrm>
            <a:off x="685800" y="3557016"/>
            <a:ext cx="7772400" cy="14700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Arial"/>
              <a:buNone/>
              <a:defRPr b="0" i="0" sz="3600" u="none" cap="none" strike="noStrike">
                <a:solidFill>
                  <a:schemeClr val="lt1"/>
                </a:solidFill>
                <a:latin typeface="Arial"/>
                <a:ea typeface="Arial"/>
                <a:cs typeface="Arial"/>
                <a:sym typeface="Arial"/>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81" name="Google Shape;81;p19"/>
          <p:cNvSpPr txBox="1"/>
          <p:nvPr>
            <p:ph idx="1" type="subTitle"/>
          </p:nvPr>
        </p:nvSpPr>
        <p:spPr>
          <a:xfrm>
            <a:off x="685800" y="5486400"/>
            <a:ext cx="7772400" cy="5304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560"/>
              </a:spcBef>
              <a:spcAft>
                <a:spcPts val="0"/>
              </a:spcAft>
              <a:buClr>
                <a:schemeClr val="dk1"/>
              </a:buClr>
              <a:buSzPts val="3200"/>
              <a:buFont typeface="Arial"/>
              <a:buNone/>
              <a:defRPr b="0" i="0" sz="2800" u="none" cap="none" strike="noStrike">
                <a:solidFill>
                  <a:schemeClr val="dk1"/>
                </a:solidFill>
                <a:latin typeface="Arial"/>
                <a:ea typeface="Arial"/>
                <a:cs typeface="Arial"/>
                <a:sym typeface="Arial"/>
              </a:defRPr>
            </a:lvl1pPr>
            <a:lvl2pPr indent="0" lvl="1" marL="457200" marR="0" rtl="0" algn="ctr">
              <a:lnSpc>
                <a:spcPct val="100000"/>
              </a:lnSpc>
              <a:spcBef>
                <a:spcPts val="560"/>
              </a:spcBef>
              <a:spcAft>
                <a:spcPts val="0"/>
              </a:spcAft>
              <a:buClr>
                <a:schemeClr val="lt1"/>
              </a:buClr>
              <a:buSzPts val="2800"/>
              <a:buFont typeface="Arial"/>
              <a:buNone/>
              <a:defRPr b="0" i="0" sz="2800" u="none" cap="none" strike="noStrike">
                <a:solidFill>
                  <a:schemeClr val="lt1"/>
                </a:solidFill>
                <a:latin typeface="Source Sans Pro"/>
                <a:ea typeface="Source Sans Pro"/>
                <a:cs typeface="Source Sans Pro"/>
                <a:sym typeface="Source Sans Pro"/>
              </a:defRPr>
            </a:lvl2pPr>
            <a:lvl3pPr indent="0" lvl="2" marL="914400" marR="0" rtl="0" algn="ctr">
              <a:lnSpc>
                <a:spcPct val="100000"/>
              </a:lnSpc>
              <a:spcBef>
                <a:spcPts val="480"/>
              </a:spcBef>
              <a:spcAft>
                <a:spcPts val="0"/>
              </a:spcAft>
              <a:buClr>
                <a:schemeClr val="lt1"/>
              </a:buClr>
              <a:buSzPts val="2400"/>
              <a:buFont typeface="Arial"/>
              <a:buNone/>
              <a:defRPr b="0" i="0" sz="2400" u="none" cap="none" strike="noStrike">
                <a:solidFill>
                  <a:schemeClr val="lt1"/>
                </a:solidFill>
                <a:latin typeface="Source Sans Pro"/>
                <a:ea typeface="Source Sans Pro"/>
                <a:cs typeface="Source Sans Pro"/>
                <a:sym typeface="Source Sans Pro"/>
              </a:defRPr>
            </a:lvl3pPr>
            <a:lvl4pPr indent="0" lvl="3" marL="13716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4pPr>
            <a:lvl5pPr indent="0" lvl="4" marL="18288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5pPr>
            <a:lvl6pPr indent="0" lvl="5" marL="22860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6pPr>
            <a:lvl7pPr indent="0" lvl="6" marL="27432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7pPr>
            <a:lvl8pPr indent="0" lvl="7" marL="32004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8pPr>
            <a:lvl9pPr indent="0" lvl="8" marL="3657600" marR="0" rtl="0" algn="ctr">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9pPr>
          </a:lstStyle>
          <a:p/>
        </p:txBody>
      </p:sp>
      <p:sp>
        <p:nvSpPr>
          <p:cNvPr id="82" name="Google Shape;82;p19"/>
          <p:cNvSpPr txBox="1"/>
          <p:nvPr>
            <p:ph idx="2" type="body"/>
          </p:nvPr>
        </p:nvSpPr>
        <p:spPr>
          <a:xfrm>
            <a:off x="685800" y="6016751"/>
            <a:ext cx="5413200" cy="3840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chemeClr val="lt1"/>
              </a:buClr>
              <a:buSzPts val="3200"/>
              <a:buFont typeface="Arial"/>
              <a:buNone/>
              <a:defRPr b="0" i="0" sz="1800" u="none" cap="none" strike="noStrike">
                <a:solidFill>
                  <a:schemeClr val="lt1"/>
                </a:solidFill>
                <a:latin typeface="Arial"/>
                <a:ea typeface="Arial"/>
                <a:cs typeface="Arial"/>
                <a:sym typeface="Arial"/>
              </a:defRPr>
            </a:lvl1pPr>
            <a:lvl2pPr indent="-406400" lvl="1" marL="9144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480"/>
              </a:spcBef>
              <a:spcAft>
                <a:spcPts val="0"/>
              </a:spcAft>
              <a:buClr>
                <a:schemeClr val="lt1"/>
              </a:buClr>
              <a:buSzPts val="2400"/>
              <a:buFont typeface="Arial"/>
              <a:buNone/>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400"/>
              </a:spcBef>
              <a:spcAft>
                <a:spcPts val="0"/>
              </a:spcAft>
              <a:buClr>
                <a:schemeClr val="lt1"/>
              </a:buClr>
              <a:buSzPts val="2000"/>
              <a:buFont typeface="Arial"/>
              <a:buNone/>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3" name="Shape 83"/>
        <p:cNvGrpSpPr/>
        <p:nvPr/>
      </p:nvGrpSpPr>
      <p:grpSpPr>
        <a:xfrm>
          <a:off x="0" y="0"/>
          <a:ext cx="0" cy="0"/>
          <a:chOff x="0" y="0"/>
          <a:chExt cx="0" cy="0"/>
        </a:xfrm>
      </p:grpSpPr>
      <p:sp>
        <p:nvSpPr>
          <p:cNvPr id="84" name="Google Shape;84;p20"/>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1" i="0" sz="40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85" name="Google Shape;85;p20"/>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chemeClr val="lt1"/>
              </a:buClr>
              <a:buSzPts val="3200"/>
              <a:buFont typeface="Arial"/>
              <a:buNone/>
              <a:defRPr b="0" i="0" sz="20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360"/>
              </a:spcBef>
              <a:spcAft>
                <a:spcPts val="0"/>
              </a:spcAft>
              <a:buClr>
                <a:schemeClr val="lt1"/>
              </a:buClr>
              <a:buSzPts val="2800"/>
              <a:buFont typeface="Arial"/>
              <a:buNone/>
              <a:defRPr b="0" i="0" sz="18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320"/>
              </a:spcBef>
              <a:spcAft>
                <a:spcPts val="0"/>
              </a:spcAft>
              <a:buClr>
                <a:schemeClr val="lt1"/>
              </a:buClr>
              <a:buSzPts val="2400"/>
              <a:buFont typeface="Arial"/>
              <a:buNone/>
              <a:defRPr b="0" i="0" sz="16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5pPr>
            <a:lvl6pPr indent="-228600" lvl="5" marL="2743200" marR="0" rtl="0" algn="l">
              <a:lnSpc>
                <a:spcPct val="100000"/>
              </a:lnSpc>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6pPr>
            <a:lvl7pPr indent="-228600" lvl="6" marL="3200400" marR="0" rtl="0" algn="l">
              <a:lnSpc>
                <a:spcPct val="100000"/>
              </a:lnSpc>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7pPr>
            <a:lvl8pPr indent="-228600" lvl="7" marL="3657600" marR="0" rtl="0" algn="l">
              <a:lnSpc>
                <a:spcPct val="100000"/>
              </a:lnSpc>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8pPr>
            <a:lvl9pPr indent="-228600" lvl="8" marL="4114800" marR="0" rtl="0" algn="l">
              <a:lnSpc>
                <a:spcPct val="100000"/>
              </a:lnSpc>
              <a:spcBef>
                <a:spcPts val="280"/>
              </a:spcBef>
              <a:spcAft>
                <a:spcPts val="0"/>
              </a:spcAft>
              <a:buClr>
                <a:schemeClr val="lt1"/>
              </a:buClr>
              <a:buSzPts val="2000"/>
              <a:buFont typeface="Arial"/>
              <a:buNone/>
              <a:defRPr b="0" i="0" sz="1400" u="none" cap="none" strike="noStrike">
                <a:solidFill>
                  <a:schemeClr val="lt1"/>
                </a:solidFill>
                <a:latin typeface="Source Sans Pro"/>
                <a:ea typeface="Source Sans Pro"/>
                <a:cs typeface="Source Sans Pro"/>
                <a:sym typeface="Source Sans Pro"/>
              </a:defRPr>
            </a:lvl9pPr>
          </a:lstStyle>
          <a:p/>
        </p:txBody>
      </p:sp>
      <p:sp>
        <p:nvSpPr>
          <p:cNvPr id="86" name="Google Shape;86;p2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87" name="Google Shape;87;p2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88" name="Google Shape;88;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89" name="Shape 89"/>
        <p:cNvGrpSpPr/>
        <p:nvPr/>
      </p:nvGrpSpPr>
      <p:grpSpPr>
        <a:xfrm>
          <a:off x="0" y="0"/>
          <a:ext cx="0" cy="0"/>
          <a:chOff x="0" y="0"/>
          <a:chExt cx="0" cy="0"/>
        </a:xfrm>
      </p:grpSpPr>
      <p:sp>
        <p:nvSpPr>
          <p:cNvPr id="90" name="Google Shape;90;p21"/>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91" name="Google Shape;91;p21"/>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1pPr>
            <a:lvl2pPr indent="-381000" lvl="1" marL="9144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2900" lvl="3" marL="18288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4pPr>
            <a:lvl5pPr indent="-342900" lvl="4" marL="22860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5pPr>
            <a:lvl6pPr indent="-342900" lvl="5" marL="27432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6pPr>
            <a:lvl7pPr indent="-342900" lvl="6" marL="32004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7pPr>
            <a:lvl8pPr indent="-342900" lvl="7" marL="36576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8pPr>
            <a:lvl9pPr indent="-342900" lvl="8" marL="41148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9pPr>
          </a:lstStyle>
          <a:p/>
        </p:txBody>
      </p:sp>
      <p:sp>
        <p:nvSpPr>
          <p:cNvPr id="92" name="Google Shape;92;p21"/>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1pPr>
            <a:lvl2pPr indent="-381000" lvl="1" marL="9144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2pPr>
            <a:lvl3pPr indent="-355600" lvl="2" marL="1371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3pPr>
            <a:lvl4pPr indent="-342900" lvl="3" marL="18288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4pPr>
            <a:lvl5pPr indent="-342900" lvl="4" marL="22860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5pPr>
            <a:lvl6pPr indent="-342900" lvl="5" marL="27432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6pPr>
            <a:lvl7pPr indent="-342900" lvl="6" marL="32004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7pPr>
            <a:lvl8pPr indent="-342900" lvl="7" marL="36576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8pPr>
            <a:lvl9pPr indent="-342900" lvl="8" marL="41148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9pPr>
          </a:lstStyle>
          <a:p/>
        </p:txBody>
      </p:sp>
      <p:sp>
        <p:nvSpPr>
          <p:cNvPr id="93" name="Google Shape;93;p2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94" name="Google Shape;94;p2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95" name="Google Shape;95;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96" name="Shape 96"/>
        <p:cNvGrpSpPr/>
        <p:nvPr/>
      </p:nvGrpSpPr>
      <p:grpSpPr>
        <a:xfrm>
          <a:off x="0" y="0"/>
          <a:ext cx="0" cy="0"/>
          <a:chOff x="0" y="0"/>
          <a:chExt cx="0" cy="0"/>
        </a:xfrm>
      </p:grpSpPr>
      <p:sp>
        <p:nvSpPr>
          <p:cNvPr id="97" name="Google Shape;97;p22"/>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98" name="Google Shape;98;p22"/>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lt1"/>
              </a:buClr>
              <a:buSzPts val="3200"/>
              <a:buFont typeface="Arial"/>
              <a:buNone/>
              <a:defRPr b="1" i="0" sz="24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400"/>
              </a:spcBef>
              <a:spcAft>
                <a:spcPts val="0"/>
              </a:spcAft>
              <a:buClr>
                <a:schemeClr val="lt1"/>
              </a:buClr>
              <a:buSzPts val="2800"/>
              <a:buFont typeface="Arial"/>
              <a:buNone/>
              <a:defRPr b="1" i="0" sz="20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360"/>
              </a:spcBef>
              <a:spcAft>
                <a:spcPts val="0"/>
              </a:spcAft>
              <a:buClr>
                <a:schemeClr val="lt1"/>
              </a:buClr>
              <a:buSzPts val="2400"/>
              <a:buFont typeface="Arial"/>
              <a:buNone/>
              <a:defRPr b="1" i="0" sz="18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5pPr>
            <a:lvl6pPr indent="-228600" lvl="5" marL="27432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6pPr>
            <a:lvl7pPr indent="-228600" lvl="6" marL="32004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7pPr>
            <a:lvl8pPr indent="-228600" lvl="7" marL="36576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8pPr>
            <a:lvl9pPr indent="-228600" lvl="8" marL="41148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9pPr>
          </a:lstStyle>
          <a:p/>
        </p:txBody>
      </p:sp>
      <p:sp>
        <p:nvSpPr>
          <p:cNvPr id="99" name="Google Shape;99;p22"/>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1pPr>
            <a:lvl2pPr indent="-355600" lvl="1" marL="914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2pPr>
            <a:lvl3pPr indent="-342900" lvl="2" marL="13716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3pPr>
            <a:lvl4pPr indent="-330200" lvl="3" marL="18288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4pPr>
            <a:lvl5pPr indent="-330200" lvl="4" marL="22860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6pPr>
            <a:lvl7pPr indent="-330200" lvl="6" marL="32004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7pPr>
            <a:lvl8pPr indent="-330200" lvl="7" marL="36576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8pPr>
            <a:lvl9pPr indent="-330200" lvl="8" marL="41148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9pPr>
          </a:lstStyle>
          <a:p/>
        </p:txBody>
      </p:sp>
      <p:sp>
        <p:nvSpPr>
          <p:cNvPr id="100" name="Google Shape;100;p22"/>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lt1"/>
              </a:buClr>
              <a:buSzPts val="3200"/>
              <a:buFont typeface="Arial"/>
              <a:buNone/>
              <a:defRPr b="1" i="0" sz="24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400"/>
              </a:spcBef>
              <a:spcAft>
                <a:spcPts val="0"/>
              </a:spcAft>
              <a:buClr>
                <a:schemeClr val="lt1"/>
              </a:buClr>
              <a:buSzPts val="2800"/>
              <a:buFont typeface="Arial"/>
              <a:buNone/>
              <a:defRPr b="1" i="0" sz="20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360"/>
              </a:spcBef>
              <a:spcAft>
                <a:spcPts val="0"/>
              </a:spcAft>
              <a:buClr>
                <a:schemeClr val="lt1"/>
              </a:buClr>
              <a:buSzPts val="2400"/>
              <a:buFont typeface="Arial"/>
              <a:buNone/>
              <a:defRPr b="1" i="0" sz="18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5pPr>
            <a:lvl6pPr indent="-228600" lvl="5" marL="27432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6pPr>
            <a:lvl7pPr indent="-228600" lvl="6" marL="32004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7pPr>
            <a:lvl8pPr indent="-228600" lvl="7" marL="36576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8pPr>
            <a:lvl9pPr indent="-228600" lvl="8" marL="4114800" marR="0" rtl="0" algn="l">
              <a:lnSpc>
                <a:spcPct val="100000"/>
              </a:lnSpc>
              <a:spcBef>
                <a:spcPts val="320"/>
              </a:spcBef>
              <a:spcAft>
                <a:spcPts val="0"/>
              </a:spcAft>
              <a:buClr>
                <a:schemeClr val="lt1"/>
              </a:buClr>
              <a:buSzPts val="2000"/>
              <a:buFont typeface="Arial"/>
              <a:buNone/>
              <a:defRPr b="1" i="0" sz="1600" u="none" cap="none" strike="noStrike">
                <a:solidFill>
                  <a:schemeClr val="lt1"/>
                </a:solidFill>
                <a:latin typeface="Source Sans Pro"/>
                <a:ea typeface="Source Sans Pro"/>
                <a:cs typeface="Source Sans Pro"/>
                <a:sym typeface="Source Sans Pro"/>
              </a:defRPr>
            </a:lvl9pPr>
          </a:lstStyle>
          <a:p/>
        </p:txBody>
      </p:sp>
      <p:sp>
        <p:nvSpPr>
          <p:cNvPr id="101" name="Google Shape;101;p22"/>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1pPr>
            <a:lvl2pPr indent="-355600" lvl="1" marL="914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2pPr>
            <a:lvl3pPr indent="-342900" lvl="2" marL="1371600" marR="0" rtl="0" algn="l">
              <a:lnSpc>
                <a:spcPct val="100000"/>
              </a:lnSpc>
              <a:spcBef>
                <a:spcPts val="36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3pPr>
            <a:lvl4pPr indent="-330200" lvl="3" marL="18288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4pPr>
            <a:lvl5pPr indent="-330200" lvl="4" marL="22860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5pPr>
            <a:lvl6pPr indent="-330200" lvl="5" marL="27432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6pPr>
            <a:lvl7pPr indent="-330200" lvl="6" marL="32004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7pPr>
            <a:lvl8pPr indent="-330200" lvl="7" marL="36576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8pPr>
            <a:lvl9pPr indent="-330200" lvl="8" marL="41148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Source Sans Pro"/>
                <a:ea typeface="Source Sans Pro"/>
                <a:cs typeface="Source Sans Pro"/>
                <a:sym typeface="Source Sans Pro"/>
              </a:defRPr>
            </a:lvl9pPr>
          </a:lstStyle>
          <a:p/>
        </p:txBody>
      </p:sp>
      <p:sp>
        <p:nvSpPr>
          <p:cNvPr id="102" name="Google Shape;102;p2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103" name="Google Shape;103;p2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104" name="Google Shape;104;p2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3"/>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1" i="0" sz="20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07" name="Google Shape;107;p23"/>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406400" lvl="1" marL="9144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381000" lvl="2" marL="13716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355600" lvl="4" marL="22860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
        <p:nvSpPr>
          <p:cNvPr id="108" name="Google Shape;108;p23"/>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lt1"/>
              </a:buClr>
              <a:buSzPts val="3200"/>
              <a:buFont typeface="Arial"/>
              <a:buNone/>
              <a:defRPr b="0" i="0" sz="14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240"/>
              </a:spcBef>
              <a:spcAft>
                <a:spcPts val="0"/>
              </a:spcAft>
              <a:buClr>
                <a:schemeClr val="lt1"/>
              </a:buClr>
              <a:buSzPts val="2800"/>
              <a:buFont typeface="Arial"/>
              <a:buNone/>
              <a:defRPr b="0" i="0" sz="12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200"/>
              </a:spcBef>
              <a:spcAft>
                <a:spcPts val="0"/>
              </a:spcAft>
              <a:buClr>
                <a:schemeClr val="lt1"/>
              </a:buClr>
              <a:buSzPts val="2400"/>
              <a:buFont typeface="Arial"/>
              <a:buNone/>
              <a:defRPr b="0" i="0" sz="10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5pPr>
            <a:lvl6pPr indent="-228600" lvl="5" marL="27432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6pPr>
            <a:lvl7pPr indent="-228600" lvl="6" marL="32004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7pPr>
            <a:lvl8pPr indent="-228600" lvl="7" marL="36576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8pPr>
            <a:lvl9pPr indent="-228600" lvl="8" marL="41148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9pPr>
          </a:lstStyle>
          <a:p/>
        </p:txBody>
      </p:sp>
      <p:sp>
        <p:nvSpPr>
          <p:cNvPr id="109" name="Google Shape;109;p2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110" name="Google Shape;110;p2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111" name="Google Shape;111;p2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12" name="Shape 112"/>
        <p:cNvGrpSpPr/>
        <p:nvPr/>
      </p:nvGrpSpPr>
      <p:grpSpPr>
        <a:xfrm>
          <a:off x="0" y="0"/>
          <a:ext cx="0" cy="0"/>
          <a:chOff x="0" y="0"/>
          <a:chExt cx="0" cy="0"/>
        </a:xfrm>
      </p:grpSpPr>
      <p:sp>
        <p:nvSpPr>
          <p:cNvPr id="113" name="Google Shape;113;p24"/>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1" i="0" sz="20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14" name="Google Shape;114;p24"/>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640"/>
              </a:spcBef>
              <a:spcAft>
                <a:spcPts val="0"/>
              </a:spcAft>
              <a:buClr>
                <a:schemeClr val="lt1"/>
              </a:buClr>
              <a:buSzPts val="1400"/>
              <a:buFont typeface="Arial"/>
              <a:buNone/>
              <a:defRPr b="0" i="0" sz="3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560"/>
              </a:spcBef>
              <a:spcAft>
                <a:spcPts val="0"/>
              </a:spcAft>
              <a:buClr>
                <a:schemeClr val="lt1"/>
              </a:buClr>
              <a:buSzPts val="1400"/>
              <a:buFont typeface="Arial"/>
              <a:buNone/>
              <a:defRPr b="0" i="0" sz="2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480"/>
              </a:spcBef>
              <a:spcAft>
                <a:spcPts val="0"/>
              </a:spcAft>
              <a:buClr>
                <a:schemeClr val="lt1"/>
              </a:buClr>
              <a:buSzPts val="1400"/>
              <a:buFont typeface="Arial"/>
              <a:buNone/>
              <a:defRPr b="0" i="0" sz="24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400"/>
              </a:spcBef>
              <a:spcAft>
                <a:spcPts val="0"/>
              </a:spcAft>
              <a:buClr>
                <a:schemeClr val="lt1"/>
              </a:buClr>
              <a:buSzPts val="1400"/>
              <a:buFont typeface="Arial"/>
              <a:buNone/>
              <a:defRPr b="0" i="0" sz="2000" u="none" cap="none" strike="noStrike">
                <a:solidFill>
                  <a:schemeClr val="lt1"/>
                </a:solidFill>
                <a:latin typeface="Source Sans Pro"/>
                <a:ea typeface="Source Sans Pro"/>
                <a:cs typeface="Source Sans Pro"/>
                <a:sym typeface="Source Sans Pro"/>
              </a:defRPr>
            </a:lvl9pPr>
          </a:lstStyle>
          <a:p/>
        </p:txBody>
      </p:sp>
      <p:sp>
        <p:nvSpPr>
          <p:cNvPr id="115" name="Google Shape;115;p24"/>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lt1"/>
              </a:buClr>
              <a:buSzPts val="3200"/>
              <a:buFont typeface="Arial"/>
              <a:buNone/>
              <a:defRPr b="0" i="0" sz="14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240"/>
              </a:spcBef>
              <a:spcAft>
                <a:spcPts val="0"/>
              </a:spcAft>
              <a:buClr>
                <a:schemeClr val="lt1"/>
              </a:buClr>
              <a:buSzPts val="2800"/>
              <a:buFont typeface="Arial"/>
              <a:buNone/>
              <a:defRPr b="0" i="0" sz="12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200"/>
              </a:spcBef>
              <a:spcAft>
                <a:spcPts val="0"/>
              </a:spcAft>
              <a:buClr>
                <a:schemeClr val="lt1"/>
              </a:buClr>
              <a:buSzPts val="2400"/>
              <a:buFont typeface="Arial"/>
              <a:buNone/>
              <a:defRPr b="0" i="0" sz="10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5pPr>
            <a:lvl6pPr indent="-228600" lvl="5" marL="27432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6pPr>
            <a:lvl7pPr indent="-228600" lvl="6" marL="32004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7pPr>
            <a:lvl8pPr indent="-228600" lvl="7" marL="36576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8pPr>
            <a:lvl9pPr indent="-228600" lvl="8" marL="4114800" marR="0" rtl="0" algn="l">
              <a:lnSpc>
                <a:spcPct val="100000"/>
              </a:lnSpc>
              <a:spcBef>
                <a:spcPts val="180"/>
              </a:spcBef>
              <a:spcAft>
                <a:spcPts val="0"/>
              </a:spcAft>
              <a:buClr>
                <a:schemeClr val="lt1"/>
              </a:buClr>
              <a:buSzPts val="2000"/>
              <a:buFont typeface="Arial"/>
              <a:buNone/>
              <a:defRPr b="0" i="0" sz="900" u="none" cap="none" strike="noStrike">
                <a:solidFill>
                  <a:schemeClr val="lt1"/>
                </a:solidFill>
                <a:latin typeface="Source Sans Pro"/>
                <a:ea typeface="Source Sans Pro"/>
                <a:cs typeface="Source Sans Pro"/>
                <a:sym typeface="Source Sans Pro"/>
              </a:defRPr>
            </a:lvl9pPr>
          </a:lstStyle>
          <a:p/>
        </p:txBody>
      </p:sp>
      <p:sp>
        <p:nvSpPr>
          <p:cNvPr id="116" name="Google Shape;116;p24"/>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117" name="Google Shape;117;p2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118" name="Google Shape;118;p2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9" name="Shape 119"/>
        <p:cNvGrpSpPr/>
        <p:nvPr/>
      </p:nvGrpSpPr>
      <p:grpSpPr>
        <a:xfrm>
          <a:off x="0" y="0"/>
          <a:ext cx="0" cy="0"/>
          <a:chOff x="0" y="0"/>
          <a:chExt cx="0" cy="0"/>
        </a:xfrm>
      </p:grpSpPr>
      <p:sp>
        <p:nvSpPr>
          <p:cNvPr id="120" name="Google Shape;120;p25"/>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21" name="Google Shape;121;p25"/>
          <p:cNvSpPr txBox="1"/>
          <p:nvPr>
            <p:ph idx="1" type="body"/>
          </p:nvPr>
        </p:nvSpPr>
        <p:spPr>
          <a:xfrm rot="5400000">
            <a:off x="2308950" y="-251550"/>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406400" lvl="1" marL="9144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381000" lvl="2" marL="13716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355600" lvl="4" marL="22860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
        <p:nvSpPr>
          <p:cNvPr id="122" name="Google Shape;122;p2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123" name="Google Shape;123;p2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124" name="Google Shape;124;p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25" name="Shape 125"/>
        <p:cNvGrpSpPr/>
        <p:nvPr/>
      </p:nvGrpSpPr>
      <p:grpSpPr>
        <a:xfrm>
          <a:off x="0" y="0"/>
          <a:ext cx="0" cy="0"/>
          <a:chOff x="0" y="0"/>
          <a:chExt cx="0" cy="0"/>
        </a:xfrm>
      </p:grpSpPr>
      <p:sp>
        <p:nvSpPr>
          <p:cNvPr id="126" name="Google Shape;126;p26"/>
          <p:cNvSpPr txBox="1"/>
          <p:nvPr>
            <p:ph type="title"/>
          </p:nvPr>
        </p:nvSpPr>
        <p:spPr>
          <a:xfrm rot="5400000">
            <a:off x="4732350" y="2171687"/>
            <a:ext cx="5851500" cy="20574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127" name="Google Shape;127;p26"/>
          <p:cNvSpPr txBox="1"/>
          <p:nvPr>
            <p:ph idx="1" type="body"/>
          </p:nvPr>
        </p:nvSpPr>
        <p:spPr>
          <a:xfrm rot="5400000">
            <a:off x="541350"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406400" lvl="1" marL="9144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381000" lvl="2" marL="13716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355600" lvl="4" marL="22860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
        <p:nvSpPr>
          <p:cNvPr id="128" name="Google Shape;128;p2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129" name="Google Shape;129;p2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130" name="Google Shape;130;p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37" name="Shape 137"/>
        <p:cNvGrpSpPr/>
        <p:nvPr/>
      </p:nvGrpSpPr>
      <p:grpSpPr>
        <a:xfrm>
          <a:off x="0" y="0"/>
          <a:ext cx="0" cy="0"/>
          <a:chOff x="0" y="0"/>
          <a:chExt cx="0" cy="0"/>
        </a:xfrm>
      </p:grpSpPr>
      <p:sp>
        <p:nvSpPr>
          <p:cNvPr id="138" name="Google Shape;138;p28"/>
          <p:cNvSpPr txBox="1"/>
          <p:nvPr>
            <p:ph type="ctrTitle"/>
          </p:nvPr>
        </p:nvSpPr>
        <p:spPr>
          <a:xfrm>
            <a:off x="4800600" y="4624668"/>
            <a:ext cx="4038600" cy="9336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28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9" name="Google Shape;139;p28"/>
          <p:cNvSpPr txBox="1"/>
          <p:nvPr>
            <p:ph idx="1" type="subTitle"/>
          </p:nvPr>
        </p:nvSpPr>
        <p:spPr>
          <a:xfrm>
            <a:off x="4800600" y="5562599"/>
            <a:ext cx="4038600" cy="748500"/>
          </a:xfrm>
          <a:prstGeom prst="rect">
            <a:avLst/>
          </a:prstGeom>
          <a:noFill/>
          <a:ln>
            <a:noFill/>
          </a:ln>
        </p:spPr>
        <p:txBody>
          <a:bodyPr anchorCtr="0" anchor="t" bIns="91425" lIns="91425" spcFirstLastPara="1" rIns="91425" wrap="square" tIns="91425"/>
          <a:lstStyle>
            <a:lvl1pPr indent="0" lvl="0" marL="0" marR="0" rtl="0" algn="l">
              <a:spcBef>
                <a:spcPts val="300"/>
              </a:spcBef>
              <a:spcAft>
                <a:spcPts val="0"/>
              </a:spcAft>
              <a:buClr>
                <a:schemeClr val="accent1"/>
              </a:buClr>
              <a:buSzPts val="1500"/>
              <a:buFont typeface="Noto Sans Symbols"/>
              <a:buNone/>
              <a:defRPr b="0" i="0" sz="1400" u="none" cap="none" strike="noStrike">
                <a:solidFill>
                  <a:srgbClr val="928E8D"/>
                </a:solidFill>
                <a:latin typeface="Rockwell"/>
                <a:ea typeface="Rockwell"/>
                <a:cs typeface="Rockwell"/>
                <a:sym typeface="Rockwell"/>
              </a:defRPr>
            </a:lvl1pPr>
            <a:lvl2pPr indent="0" lvl="1" marL="457200" marR="0" rtl="0" algn="ctr">
              <a:spcBef>
                <a:spcPts val="60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2pPr>
            <a:lvl3pPr indent="0" lvl="2" marL="914400" marR="0" rtl="0" algn="ctr">
              <a:spcBef>
                <a:spcPts val="60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3pPr>
            <a:lvl4pPr indent="0" lvl="3" marL="1371600" marR="0" rtl="0" algn="ctr">
              <a:spcBef>
                <a:spcPts val="60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4pPr>
            <a:lvl5pPr indent="0" lvl="4" marL="1828800" marR="0" rtl="0" algn="ctr">
              <a:spcBef>
                <a:spcPts val="60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5pPr>
            <a:lvl6pPr indent="0" lvl="5" marL="2286000" marR="0" rtl="0" algn="ctr">
              <a:spcBef>
                <a:spcPts val="36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6pPr>
            <a:lvl7pPr indent="0" lvl="6" marL="2743200" marR="0" rtl="0" algn="ctr">
              <a:spcBef>
                <a:spcPts val="36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7pPr>
            <a:lvl8pPr indent="0" lvl="7" marL="3200400" marR="0" rtl="0" algn="ctr">
              <a:spcBef>
                <a:spcPts val="36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8pPr>
            <a:lvl9pPr indent="0" lvl="8" marL="3657600" marR="0" rtl="0" algn="ctr">
              <a:spcBef>
                <a:spcPts val="36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9pPr>
          </a:lstStyle>
          <a:p/>
        </p:txBody>
      </p:sp>
      <p:sp>
        <p:nvSpPr>
          <p:cNvPr id="140" name="Google Shape;140;p28"/>
          <p:cNvSpPr txBox="1"/>
          <p:nvPr>
            <p:ph idx="10" type="dt"/>
          </p:nvPr>
        </p:nvSpPr>
        <p:spPr>
          <a:xfrm>
            <a:off x="4800600" y="6425640"/>
            <a:ext cx="12327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100" u="none" cap="none" strike="noStrike">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41" name="Google Shape;141;p28"/>
          <p:cNvSpPr txBox="1"/>
          <p:nvPr>
            <p:ph idx="11" type="ftr"/>
          </p:nvPr>
        </p:nvSpPr>
        <p:spPr>
          <a:xfrm>
            <a:off x="6311153" y="6425640"/>
            <a:ext cx="2617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100" u="none" cap="none" strike="noStrike">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42" name="Google Shape;142;p28"/>
          <p:cNvSpPr/>
          <p:nvPr/>
        </p:nvSpPr>
        <p:spPr>
          <a:xfrm>
            <a:off x="6802438" y="234950"/>
            <a:ext cx="2057400" cy="20391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43" name="Google Shape;143;p28"/>
          <p:cNvSpPr/>
          <p:nvPr/>
        </p:nvSpPr>
        <p:spPr>
          <a:xfrm>
            <a:off x="4624388" y="2377440"/>
            <a:ext cx="2057400" cy="2039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44" name="Google Shape;144;p28"/>
          <p:cNvSpPr/>
          <p:nvPr/>
        </p:nvSpPr>
        <p:spPr>
          <a:xfrm>
            <a:off x="4624388" y="228600"/>
            <a:ext cx="2057400" cy="20391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145" name="Google Shape;145;p28"/>
          <p:cNvSpPr/>
          <p:nvPr/>
        </p:nvSpPr>
        <p:spPr>
          <a:xfrm>
            <a:off x="6802438" y="2377440"/>
            <a:ext cx="2057400" cy="20391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and Content">
  <p:cSld name="2_Title and Content">
    <p:spTree>
      <p:nvGrpSpPr>
        <p:cNvPr id="146" name="Shape 14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Slide">
  <p:cSld name="8_Title Slide">
    <p:spTree>
      <p:nvGrpSpPr>
        <p:cNvPr id="147" name="Shape 147"/>
        <p:cNvGrpSpPr/>
        <p:nvPr/>
      </p:nvGrpSpPr>
      <p:grpSpPr>
        <a:xfrm>
          <a:off x="0" y="0"/>
          <a:ext cx="0" cy="0"/>
          <a:chOff x="0" y="0"/>
          <a:chExt cx="0" cy="0"/>
        </a:xfrm>
      </p:grpSpPr>
      <p:sp>
        <p:nvSpPr>
          <p:cNvPr id="148" name="Google Shape;148;p30"/>
          <p:cNvSpPr txBox="1"/>
          <p:nvPr>
            <p:ph type="ctrTitle"/>
          </p:nvPr>
        </p:nvSpPr>
        <p:spPr>
          <a:xfrm>
            <a:off x="685800" y="3557016"/>
            <a:ext cx="7772400" cy="1470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Arial"/>
              <a:buNone/>
              <a:defRPr b="0" i="0" sz="3600" u="none" cap="none" strike="noStrike">
                <a:solidFill>
                  <a:schemeClr val="accent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49" name="Google Shape;149;p30"/>
          <p:cNvSpPr txBox="1"/>
          <p:nvPr>
            <p:ph idx="1" type="subTitle"/>
          </p:nvPr>
        </p:nvSpPr>
        <p:spPr>
          <a:xfrm>
            <a:off x="685800" y="5486400"/>
            <a:ext cx="7772400" cy="530400"/>
          </a:xfrm>
          <a:prstGeom prst="rect">
            <a:avLst/>
          </a:prstGeom>
          <a:noFill/>
          <a:ln>
            <a:noFill/>
          </a:ln>
        </p:spPr>
        <p:txBody>
          <a:bodyPr anchorCtr="0" anchor="ctr" bIns="91425" lIns="91425" spcFirstLastPara="1" rIns="91425" wrap="square" tIns="91425"/>
          <a:lstStyle>
            <a:lvl1pPr indent="0" lvl="0" marL="0" marR="0" rtl="0" algn="l">
              <a:spcBef>
                <a:spcPts val="2000"/>
              </a:spcBef>
              <a:spcAft>
                <a:spcPts val="0"/>
              </a:spcAft>
              <a:buClr>
                <a:schemeClr val="accent1"/>
              </a:buClr>
              <a:buSzPts val="1500"/>
              <a:buFont typeface="Noto Sans Symbols"/>
              <a:buNone/>
              <a:defRPr b="0" i="0" sz="2800" u="none" cap="none" strike="noStrike">
                <a:solidFill>
                  <a:schemeClr val="lt1"/>
                </a:solidFill>
                <a:latin typeface="Arial"/>
                <a:ea typeface="Arial"/>
                <a:cs typeface="Arial"/>
                <a:sym typeface="Arial"/>
              </a:defRPr>
            </a:lvl1pPr>
            <a:lvl2pPr indent="0" lvl="1" marL="457200" marR="0" rtl="0" algn="ctr">
              <a:spcBef>
                <a:spcPts val="60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2pPr>
            <a:lvl3pPr indent="0" lvl="2" marL="914400" marR="0" rtl="0" algn="ctr">
              <a:spcBef>
                <a:spcPts val="60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3pPr>
            <a:lvl4pPr indent="0" lvl="3" marL="1371600" marR="0" rtl="0" algn="ctr">
              <a:spcBef>
                <a:spcPts val="60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4pPr>
            <a:lvl5pPr indent="0" lvl="4" marL="1828800" marR="0" rtl="0" algn="ctr">
              <a:spcBef>
                <a:spcPts val="60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5pPr>
            <a:lvl6pPr indent="0" lvl="5" marL="2286000" marR="0" rtl="0" algn="ctr">
              <a:spcBef>
                <a:spcPts val="36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6pPr>
            <a:lvl7pPr indent="0" lvl="6" marL="2743200" marR="0" rtl="0" algn="ctr">
              <a:spcBef>
                <a:spcPts val="36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7pPr>
            <a:lvl8pPr indent="0" lvl="7" marL="3200400" marR="0" rtl="0" algn="ctr">
              <a:spcBef>
                <a:spcPts val="36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8pPr>
            <a:lvl9pPr indent="0" lvl="8" marL="3657600" marR="0" rtl="0" algn="ctr">
              <a:spcBef>
                <a:spcPts val="36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9pPr>
          </a:lstStyle>
          <a:p/>
        </p:txBody>
      </p:sp>
      <p:sp>
        <p:nvSpPr>
          <p:cNvPr id="150" name="Google Shape;150;p30"/>
          <p:cNvSpPr txBox="1"/>
          <p:nvPr>
            <p:ph idx="2" type="body"/>
          </p:nvPr>
        </p:nvSpPr>
        <p:spPr>
          <a:xfrm>
            <a:off x="685800" y="6016752"/>
            <a:ext cx="5413200" cy="3840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chemeClr val="accent1"/>
              </a:buClr>
              <a:buSzPts val="1500"/>
              <a:buFont typeface="Noto Sans Symbols"/>
              <a:buNone/>
              <a:defRPr b="0" i="0" sz="1800" u="none" cap="none" strike="noStrike">
                <a:solidFill>
                  <a:srgbClr val="95746A"/>
                </a:solidFill>
                <a:latin typeface="Arial"/>
                <a:ea typeface="Arial"/>
                <a:cs typeface="Arial"/>
                <a:sym typeface="Aria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1371600" marR="0" rtl="0" algn="l">
              <a:spcBef>
                <a:spcPts val="600"/>
              </a:spcBef>
              <a:spcAft>
                <a:spcPts val="0"/>
              </a:spcAft>
              <a:buClr>
                <a:schemeClr val="accent1"/>
              </a:buClr>
              <a:buSzPts val="1350"/>
              <a:buFont typeface="Noto Sans Symbols"/>
              <a:buNone/>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2286000" marR="0" rtl="0" algn="l">
              <a:spcBef>
                <a:spcPts val="600"/>
              </a:spcBef>
              <a:spcAft>
                <a:spcPts val="0"/>
              </a:spcAft>
              <a:buClr>
                <a:schemeClr val="accent1"/>
              </a:buClr>
              <a:buSzPts val="1350"/>
              <a:buFont typeface="Noto Sans Symbols"/>
              <a:buNone/>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51" name="Shape 151"/>
        <p:cNvGrpSpPr/>
        <p:nvPr/>
      </p:nvGrpSpPr>
      <p:grpSpPr>
        <a:xfrm>
          <a:off x="0" y="0"/>
          <a:ext cx="0" cy="0"/>
          <a:chOff x="0" y="0"/>
          <a:chExt cx="0" cy="0"/>
        </a:xfrm>
      </p:grpSpPr>
      <p:sp>
        <p:nvSpPr>
          <p:cNvPr id="152" name="Google Shape;152;p31"/>
          <p:cNvSpPr txBox="1"/>
          <p:nvPr>
            <p:ph type="title"/>
          </p:nvPr>
        </p:nvSpPr>
        <p:spPr>
          <a:xfrm>
            <a:off x="498474" y="484094"/>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3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3" name="Google Shape;153;p31"/>
          <p:cNvSpPr txBox="1"/>
          <p:nvPr>
            <p:ph idx="1" type="body"/>
          </p:nvPr>
        </p:nvSpPr>
        <p:spPr>
          <a:xfrm>
            <a:off x="498474" y="1981200"/>
            <a:ext cx="7556400" cy="4145100"/>
          </a:xfrm>
          <a:prstGeom prst="rect">
            <a:avLst/>
          </a:prstGeom>
          <a:noFill/>
          <a:ln>
            <a:noFill/>
          </a:ln>
        </p:spPr>
        <p:txBody>
          <a:bodyPr anchorCtr="0" anchor="t" bIns="91425" lIns="91425" spcFirstLastPara="1" rIns="91425" wrap="square" tIns="91425"/>
          <a:lstStyle>
            <a:lvl1pPr indent="-323850" lvl="0" marL="457200" marR="0" rtl="0" algn="l">
              <a:spcBef>
                <a:spcPts val="2000"/>
              </a:spcBef>
              <a:spcAft>
                <a:spcPts val="0"/>
              </a:spcAft>
              <a:buClr>
                <a:schemeClr val="accent1"/>
              </a:buClr>
              <a:buSzPts val="1500"/>
              <a:buFont typeface="Noto Sans Symbols"/>
              <a:buChar char="■"/>
              <a:defRPr b="0" i="0" sz="20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154" name="Google Shape;154;p31"/>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55" name="Google Shape;155;p31"/>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Pictures with Caption">
  <p:cSld name="2 Pictures with Caption">
    <p:spTree>
      <p:nvGrpSpPr>
        <p:cNvPr id="156" name="Shape 156"/>
        <p:cNvGrpSpPr/>
        <p:nvPr/>
      </p:nvGrpSpPr>
      <p:grpSpPr>
        <a:xfrm>
          <a:off x="0" y="0"/>
          <a:ext cx="0" cy="0"/>
          <a:chOff x="0" y="0"/>
          <a:chExt cx="0" cy="0"/>
        </a:xfrm>
      </p:grpSpPr>
      <p:sp>
        <p:nvSpPr>
          <p:cNvPr id="157" name="Google Shape;157;p32"/>
          <p:cNvSpPr txBox="1"/>
          <p:nvPr>
            <p:ph type="title"/>
          </p:nvPr>
        </p:nvSpPr>
        <p:spPr>
          <a:xfrm>
            <a:off x="380554" y="2571750"/>
            <a:ext cx="6181500" cy="11619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1"/>
              </a:buClr>
              <a:buSzPts val="1400"/>
              <a:buFont typeface="Rockwell"/>
              <a:buNone/>
              <a:defRPr b="0" i="0" sz="2600" u="none" cap="none" strike="noStrike">
                <a:solidFill>
                  <a:schemeClr val="l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58" name="Google Shape;158;p32"/>
          <p:cNvSpPr txBox="1"/>
          <p:nvPr>
            <p:ph idx="1" type="body"/>
          </p:nvPr>
        </p:nvSpPr>
        <p:spPr>
          <a:xfrm>
            <a:off x="381094" y="3733800"/>
            <a:ext cx="6179700" cy="2392500"/>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chemeClr val="accent1"/>
              </a:buClr>
              <a:buSzPts val="1500"/>
              <a:buFont typeface="Noto Sans Symbols"/>
              <a:buNone/>
              <a:defRPr b="0" i="0" sz="1400" u="none" cap="none" strike="noStrike">
                <a:solidFill>
                  <a:schemeClr val="lt1"/>
                </a:solidFill>
                <a:latin typeface="Rockwell"/>
                <a:ea typeface="Rockwell"/>
                <a:cs typeface="Rockwell"/>
                <a:sym typeface="Rockwell"/>
              </a:defRPr>
            </a:lvl1pPr>
            <a:lvl2pPr indent="-228600" lvl="1" marL="914400" marR="0" rtl="0" algn="l">
              <a:spcBef>
                <a:spcPts val="600"/>
              </a:spcBef>
              <a:spcAft>
                <a:spcPts val="0"/>
              </a:spcAft>
              <a:buClr>
                <a:srgbClr val="F6B186"/>
              </a:buClr>
              <a:buSzPts val="1350"/>
              <a:buFont typeface="Noto Sans Symbols"/>
              <a:buNone/>
              <a:defRPr b="0" i="0" sz="1200" u="none" cap="none" strike="noStrike">
                <a:solidFill>
                  <a:srgbClr val="95746A"/>
                </a:solidFill>
                <a:latin typeface="Rockwell"/>
                <a:ea typeface="Rockwell"/>
                <a:cs typeface="Rockwell"/>
                <a:sym typeface="Rockwell"/>
              </a:defRPr>
            </a:lvl2pPr>
            <a:lvl3pPr indent="-228600" lvl="2" marL="1371600" marR="0" rtl="0" algn="l">
              <a:spcBef>
                <a:spcPts val="600"/>
              </a:spcBef>
              <a:spcAft>
                <a:spcPts val="0"/>
              </a:spcAft>
              <a:buClr>
                <a:schemeClr val="accent1"/>
              </a:buClr>
              <a:buSzPts val="1350"/>
              <a:buFont typeface="Noto Sans Symbols"/>
              <a:buNone/>
              <a:defRPr b="0" i="0" sz="1000" u="none" cap="none" strike="noStrike">
                <a:solidFill>
                  <a:srgbClr val="95746A"/>
                </a:solidFill>
                <a:latin typeface="Rockwell"/>
                <a:ea typeface="Rockwell"/>
                <a:cs typeface="Rockwell"/>
                <a:sym typeface="Rockwell"/>
              </a:defRPr>
            </a:lvl3pPr>
            <a:lvl4pPr indent="-228600" lvl="3" marL="1828800" marR="0" rtl="0" algn="l">
              <a:spcBef>
                <a:spcPts val="60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4pPr>
            <a:lvl5pPr indent="-228600" lvl="4" marL="2286000" marR="0" rtl="0" algn="l">
              <a:spcBef>
                <a:spcPts val="60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5pPr>
            <a:lvl6pPr indent="-228600" lvl="5" marL="27432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6pPr>
            <a:lvl7pPr indent="-228600" lvl="6" marL="32004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7pPr>
            <a:lvl8pPr indent="-228600" lvl="7" marL="36576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8pPr>
            <a:lvl9pPr indent="-228600" lvl="8" marL="41148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9pPr>
          </a:lstStyle>
          <a:p/>
        </p:txBody>
      </p:sp>
      <p:sp>
        <p:nvSpPr>
          <p:cNvPr id="159" name="Google Shape;159;p32"/>
          <p:cNvSpPr txBox="1"/>
          <p:nvPr>
            <p:ph idx="10" type="dt"/>
          </p:nvPr>
        </p:nvSpPr>
        <p:spPr>
          <a:xfrm>
            <a:off x="5212262" y="6235607"/>
            <a:ext cx="13485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chemeClr val="lt1"/>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60" name="Google Shape;160;p32"/>
          <p:cNvSpPr txBox="1"/>
          <p:nvPr>
            <p:ph idx="11" type="ftr"/>
          </p:nvPr>
        </p:nvSpPr>
        <p:spPr>
          <a:xfrm>
            <a:off x="381095" y="6235607"/>
            <a:ext cx="46482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chemeClr val="lt1"/>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61" name="Google Shape;161;p32"/>
          <p:cNvSpPr txBox="1"/>
          <p:nvPr>
            <p:ph idx="12" type="sldNum"/>
          </p:nvPr>
        </p:nvSpPr>
        <p:spPr>
          <a:xfrm>
            <a:off x="8305800" y="242234"/>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400">
                <a:solidFill>
                  <a:schemeClr val="lt1"/>
                </a:solidFill>
                <a:latin typeface="Rockwell"/>
                <a:ea typeface="Rockwell"/>
                <a:cs typeface="Rockwell"/>
                <a:sym typeface="Rockwell"/>
              </a:defRPr>
            </a:lvl1pPr>
            <a:lvl2pPr indent="0" lvl="1" marL="0" marR="0" rtl="0" algn="r">
              <a:spcBef>
                <a:spcPts val="0"/>
              </a:spcBef>
              <a:buNone/>
              <a:defRPr sz="1400">
                <a:solidFill>
                  <a:schemeClr val="lt1"/>
                </a:solidFill>
                <a:latin typeface="Rockwell"/>
                <a:ea typeface="Rockwell"/>
                <a:cs typeface="Rockwell"/>
                <a:sym typeface="Rockwell"/>
              </a:defRPr>
            </a:lvl2pPr>
            <a:lvl3pPr indent="0" lvl="2" marL="0" marR="0" rtl="0" algn="r">
              <a:spcBef>
                <a:spcPts val="0"/>
              </a:spcBef>
              <a:buNone/>
              <a:defRPr sz="1400">
                <a:solidFill>
                  <a:schemeClr val="lt1"/>
                </a:solidFill>
                <a:latin typeface="Rockwell"/>
                <a:ea typeface="Rockwell"/>
                <a:cs typeface="Rockwell"/>
                <a:sym typeface="Rockwell"/>
              </a:defRPr>
            </a:lvl3pPr>
            <a:lvl4pPr indent="0" lvl="3" marL="0" marR="0" rtl="0" algn="r">
              <a:spcBef>
                <a:spcPts val="0"/>
              </a:spcBef>
              <a:buNone/>
              <a:defRPr sz="1400">
                <a:solidFill>
                  <a:schemeClr val="lt1"/>
                </a:solidFill>
                <a:latin typeface="Rockwell"/>
                <a:ea typeface="Rockwell"/>
                <a:cs typeface="Rockwell"/>
                <a:sym typeface="Rockwell"/>
              </a:defRPr>
            </a:lvl4pPr>
            <a:lvl5pPr indent="0" lvl="4" marL="0" marR="0" rtl="0" algn="r">
              <a:spcBef>
                <a:spcPts val="0"/>
              </a:spcBef>
              <a:buNone/>
              <a:defRPr sz="1400">
                <a:solidFill>
                  <a:schemeClr val="lt1"/>
                </a:solidFill>
                <a:latin typeface="Rockwell"/>
                <a:ea typeface="Rockwell"/>
                <a:cs typeface="Rockwell"/>
                <a:sym typeface="Rockwell"/>
              </a:defRPr>
            </a:lvl5pPr>
            <a:lvl6pPr indent="0" lvl="5" marL="0" marR="0" rtl="0" algn="r">
              <a:spcBef>
                <a:spcPts val="0"/>
              </a:spcBef>
              <a:buNone/>
              <a:defRPr sz="1400">
                <a:solidFill>
                  <a:schemeClr val="lt1"/>
                </a:solidFill>
                <a:latin typeface="Rockwell"/>
                <a:ea typeface="Rockwell"/>
                <a:cs typeface="Rockwell"/>
                <a:sym typeface="Rockwell"/>
              </a:defRPr>
            </a:lvl6pPr>
            <a:lvl7pPr indent="0" lvl="6" marL="0" marR="0" rtl="0" algn="r">
              <a:spcBef>
                <a:spcPts val="0"/>
              </a:spcBef>
              <a:buNone/>
              <a:defRPr sz="1400">
                <a:solidFill>
                  <a:schemeClr val="lt1"/>
                </a:solidFill>
                <a:latin typeface="Rockwell"/>
                <a:ea typeface="Rockwell"/>
                <a:cs typeface="Rockwell"/>
                <a:sym typeface="Rockwell"/>
              </a:defRPr>
            </a:lvl7pPr>
            <a:lvl8pPr indent="0" lvl="7" marL="0" marR="0" rtl="0" algn="r">
              <a:spcBef>
                <a:spcPts val="0"/>
              </a:spcBef>
              <a:buNone/>
              <a:defRPr sz="1400">
                <a:solidFill>
                  <a:schemeClr val="lt1"/>
                </a:solidFill>
                <a:latin typeface="Rockwell"/>
                <a:ea typeface="Rockwell"/>
                <a:cs typeface="Rockwell"/>
                <a:sym typeface="Rockwell"/>
              </a:defRPr>
            </a:lvl8pPr>
            <a:lvl9pPr indent="0" lvl="8" marL="0" marR="0" rtl="0" algn="r">
              <a:spcBef>
                <a:spcPts val="0"/>
              </a:spcBef>
              <a:buNone/>
              <a:defRPr sz="1400">
                <a:solidFill>
                  <a:schemeClr val="lt1"/>
                </a:solidFill>
                <a:latin typeface="Rockwell"/>
                <a:ea typeface="Rockwell"/>
                <a:cs typeface="Rockwell"/>
                <a:sym typeface="Rockwell"/>
              </a:defRPr>
            </a:lvl9pPr>
          </a:lstStyle>
          <a:p>
            <a:pPr indent="0" lvl="0" marL="0">
              <a:spcBef>
                <a:spcPts val="0"/>
              </a:spcBef>
              <a:spcAft>
                <a:spcPts val="0"/>
              </a:spcAft>
              <a:buNone/>
            </a:pPr>
            <a:fld id="{00000000-1234-1234-1234-123412341234}" type="slidenum">
              <a:rPr lang="en"/>
              <a:t>‹#›</a:t>
            </a:fld>
            <a:endParaRPr/>
          </a:p>
        </p:txBody>
      </p:sp>
      <p:sp>
        <p:nvSpPr>
          <p:cNvPr id="162" name="Google Shape;162;p32"/>
          <p:cNvSpPr/>
          <p:nvPr/>
        </p:nvSpPr>
        <p:spPr>
          <a:xfrm>
            <a:off x="6802438" y="228600"/>
            <a:ext cx="2057400" cy="20391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63" name="Google Shape;163;p32"/>
          <p:cNvSpPr/>
          <p:nvPr>
            <p:ph idx="2" type="pic"/>
          </p:nvPr>
        </p:nvSpPr>
        <p:spPr>
          <a:xfrm>
            <a:off x="6802438" y="2374940"/>
            <a:ext cx="2057400" cy="2039100"/>
          </a:xfrm>
          <a:prstGeom prst="rect">
            <a:avLst/>
          </a:prstGeom>
          <a:noFill/>
          <a:ln>
            <a:noFill/>
          </a:ln>
        </p:spPr>
        <p:txBody>
          <a:bodyPr anchorCtr="0" anchor="t" bIns="91425" lIns="91425" spcFirstLastPara="1" rIns="91425" wrap="square" tIns="91425"/>
          <a:lstStyle>
            <a:lvl1pPr indent="-228600" lvl="0" marL="228600" marR="0" rtl="0" algn="l">
              <a:spcBef>
                <a:spcPts val="20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1pPr>
            <a:lvl2pPr indent="-228600" lvl="1" marL="4572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6858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228600" lvl="3"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1143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234950" lvl="5" marL="137795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231775" lvl="6" marL="1603375"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230187" lvl="7" marL="1830387"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228600" lvl="8" marL="2057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164" name="Google Shape;164;p32"/>
          <p:cNvSpPr/>
          <p:nvPr>
            <p:ph idx="3" type="pic"/>
          </p:nvPr>
        </p:nvSpPr>
        <p:spPr>
          <a:xfrm>
            <a:off x="6802438" y="4535424"/>
            <a:ext cx="2057400" cy="2039100"/>
          </a:xfrm>
          <a:prstGeom prst="rect">
            <a:avLst/>
          </a:prstGeom>
          <a:noFill/>
          <a:ln>
            <a:noFill/>
          </a:ln>
        </p:spPr>
        <p:txBody>
          <a:bodyPr anchorCtr="0" anchor="t" bIns="91425" lIns="91425" spcFirstLastPara="1" rIns="91425" wrap="square" tIns="91425"/>
          <a:lstStyle>
            <a:lvl1pPr indent="-228600" lvl="0" marL="228600" marR="0" rtl="0" algn="l">
              <a:spcBef>
                <a:spcPts val="20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1pPr>
            <a:lvl2pPr indent="-228600" lvl="1" marL="4572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6858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228600" lvl="3"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1143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234950" lvl="5" marL="137795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231775" lvl="6" marL="1603375"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230187" lvl="7" marL="1830387"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228600" lvl="8" marL="2057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pic>
        <p:nvPicPr>
          <p:cNvPr descr="Logo - White.png" id="165" name="Google Shape;165;p32"/>
          <p:cNvPicPr preferRelativeResize="0"/>
          <p:nvPr/>
        </p:nvPicPr>
        <p:blipFill rotWithShape="1">
          <a:blip r:embed="rId2">
            <a:alphaModFix amt="91000"/>
          </a:blip>
          <a:srcRect b="0" l="0" r="0" t="0"/>
          <a:stretch/>
        </p:blipFill>
        <p:spPr>
          <a:xfrm>
            <a:off x="6972456" y="358140"/>
            <a:ext cx="1897500" cy="1787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758900" y="364775"/>
            <a:ext cx="7626300" cy="763500"/>
          </a:xfrm>
          <a:prstGeom prst="rect">
            <a:avLst/>
          </a:prstGeom>
        </p:spPr>
        <p:txBody>
          <a:bodyPr anchorCtr="0" anchor="t" bIns="91425" lIns="91425" spcFirstLastPara="1" rIns="91425" wrap="square" tIns="91425"/>
          <a:lstStyle>
            <a:lvl1pPr lvl="0">
              <a:spcBef>
                <a:spcPts val="0"/>
              </a:spcBef>
              <a:spcAft>
                <a:spcPts val="0"/>
              </a:spcAft>
              <a:buClr>
                <a:srgbClr val="5B96E8"/>
              </a:buClr>
              <a:buSzPts val="3600"/>
              <a:buNone/>
              <a:defRPr b="1" sz="3600">
                <a:solidFill>
                  <a:srgbClr val="5B96E8"/>
                </a:solidFill>
              </a:defRPr>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8" name="Google Shape;18;p4"/>
          <p:cNvSpPr txBox="1"/>
          <p:nvPr>
            <p:ph idx="1" type="body"/>
          </p:nvPr>
        </p:nvSpPr>
        <p:spPr>
          <a:xfrm>
            <a:off x="758850" y="1536625"/>
            <a:ext cx="7626300" cy="4555200"/>
          </a:xfrm>
          <a:prstGeom prst="rect">
            <a:avLst/>
          </a:prstGeom>
        </p:spPr>
        <p:txBody>
          <a:bodyPr anchorCtr="0" anchor="t" bIns="91425" lIns="91425" spcFirstLastPara="1" rIns="91425" wrap="square" tIns="91425"/>
          <a:lstStyle>
            <a:lvl1pPr indent="-381000" lvl="0" marL="457200">
              <a:spcBef>
                <a:spcPts val="0"/>
              </a:spcBef>
              <a:spcAft>
                <a:spcPts val="0"/>
              </a:spcAft>
              <a:buSzPts val="2400"/>
              <a:buChar char="●"/>
              <a:defRPr sz="2400"/>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 Slide">
  <p:cSld name="10_Title Slide">
    <p:spTree>
      <p:nvGrpSpPr>
        <p:cNvPr id="166" name="Shape 166"/>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67" name="Shape 167"/>
        <p:cNvGrpSpPr/>
        <p:nvPr/>
      </p:nvGrpSpPr>
      <p:grpSpPr>
        <a:xfrm>
          <a:off x="0" y="0"/>
          <a:ext cx="0" cy="0"/>
          <a:chOff x="0" y="0"/>
          <a:chExt cx="0" cy="0"/>
        </a:xfrm>
      </p:grpSpPr>
      <p:sp>
        <p:nvSpPr>
          <p:cNvPr id="168" name="Google Shape;168;p34"/>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69" name="Google Shape;169;p34"/>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Title Slide">
  <p:cSld name="14_Title Slide">
    <p:spTree>
      <p:nvGrpSpPr>
        <p:cNvPr id="170" name="Shape 170"/>
        <p:cNvGrpSpPr/>
        <p:nvPr/>
      </p:nvGrpSpPr>
      <p:grpSpPr>
        <a:xfrm>
          <a:off x="0" y="0"/>
          <a:ext cx="0" cy="0"/>
          <a:chOff x="0" y="0"/>
          <a:chExt cx="0" cy="0"/>
        </a:xfrm>
      </p:grpSpPr>
      <p:sp>
        <p:nvSpPr>
          <p:cNvPr id="171" name="Google Shape;171;p35"/>
          <p:cNvSpPr txBox="1"/>
          <p:nvPr>
            <p:ph type="ctrTitle"/>
          </p:nvPr>
        </p:nvSpPr>
        <p:spPr>
          <a:xfrm>
            <a:off x="457200" y="914400"/>
            <a:ext cx="8229600" cy="1143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rgbClr val="CD7A31"/>
              </a:buClr>
              <a:buSzPts val="1400"/>
              <a:buFont typeface="Rockwell"/>
              <a:buNone/>
              <a:defRPr b="1" i="0" sz="3600" u="none" cap="none" strike="noStrike">
                <a:solidFill>
                  <a:srgbClr val="CD7A3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72" name="Google Shape;172;p35"/>
          <p:cNvSpPr txBox="1"/>
          <p:nvPr>
            <p:ph idx="1" type="subTitle"/>
          </p:nvPr>
        </p:nvSpPr>
        <p:spPr>
          <a:xfrm>
            <a:off x="457200" y="2743200"/>
            <a:ext cx="7315200" cy="4114800"/>
          </a:xfrm>
          <a:prstGeom prst="rect">
            <a:avLst/>
          </a:prstGeom>
          <a:noFill/>
          <a:ln>
            <a:noFill/>
          </a:ln>
        </p:spPr>
        <p:txBody>
          <a:bodyPr anchorCtr="0" anchor="t" bIns="91425" lIns="91425" spcFirstLastPara="1" rIns="91425" wrap="square" tIns="91425"/>
          <a:lstStyle>
            <a:lvl1pPr indent="-228600" lvl="0" marL="228600" marR="0" rtl="0" algn="l">
              <a:spcBef>
                <a:spcPts val="600"/>
              </a:spcBef>
              <a:spcAft>
                <a:spcPts val="0"/>
              </a:spcAft>
              <a:buClr>
                <a:schemeClr val="accent1"/>
              </a:buClr>
              <a:buSzPts val="1800"/>
              <a:buFont typeface="Arial"/>
              <a:buChar char="•"/>
              <a:defRPr b="0" i="0" sz="2400" u="none" cap="none" strike="noStrike">
                <a:solidFill>
                  <a:srgbClr val="4A3C31"/>
                </a:solidFill>
                <a:latin typeface="Rockwell"/>
                <a:ea typeface="Rockwell"/>
                <a:cs typeface="Rockwell"/>
                <a:sym typeface="Rockwell"/>
              </a:defRPr>
            </a:lvl1pPr>
            <a:lvl2pPr indent="0" lvl="1" marL="457200" marR="0" rtl="0" algn="ctr">
              <a:spcBef>
                <a:spcPts val="60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2pPr>
            <a:lvl3pPr indent="0" lvl="2" marL="914400" marR="0" rtl="0" algn="ctr">
              <a:spcBef>
                <a:spcPts val="60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3pPr>
            <a:lvl4pPr indent="0" lvl="3" marL="1371600" marR="0" rtl="0" algn="ctr">
              <a:spcBef>
                <a:spcPts val="60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4pPr>
            <a:lvl5pPr indent="0" lvl="4" marL="1828800" marR="0" rtl="0" algn="ctr">
              <a:spcBef>
                <a:spcPts val="60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5pPr>
            <a:lvl6pPr indent="0" lvl="5" marL="2286000" marR="0" rtl="0" algn="ctr">
              <a:spcBef>
                <a:spcPts val="36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6pPr>
            <a:lvl7pPr indent="0" lvl="6" marL="2743200" marR="0" rtl="0" algn="ctr">
              <a:spcBef>
                <a:spcPts val="36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7pPr>
            <a:lvl8pPr indent="0" lvl="7" marL="3200400" marR="0" rtl="0" algn="ctr">
              <a:spcBef>
                <a:spcPts val="36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8pPr>
            <a:lvl9pPr indent="0" lvl="8" marL="3657600" marR="0" rtl="0" algn="ctr">
              <a:spcBef>
                <a:spcPts val="36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9pPr>
          </a:lstStyle>
          <a:p/>
        </p:txBody>
      </p:sp>
      <p:sp>
        <p:nvSpPr>
          <p:cNvPr id="173" name="Google Shape;173;p35"/>
          <p:cNvSpPr txBox="1"/>
          <p:nvPr>
            <p:ph idx="2" type="body"/>
          </p:nvPr>
        </p:nvSpPr>
        <p:spPr>
          <a:xfrm>
            <a:off x="457200" y="0"/>
            <a:ext cx="8229600" cy="457200"/>
          </a:xfrm>
          <a:prstGeom prst="rect">
            <a:avLst/>
          </a:prstGeom>
          <a:noFill/>
          <a:ln>
            <a:noFill/>
          </a:ln>
        </p:spPr>
        <p:txBody>
          <a:bodyPr anchorCtr="0" anchor="ctr" bIns="91425" lIns="91425" spcFirstLastPara="1" rIns="91425" wrap="square" tIns="91425"/>
          <a:lstStyle>
            <a:lvl1pPr indent="-228600" lvl="0" marL="457200" marR="0" rtl="0" algn="l">
              <a:spcBef>
                <a:spcPts val="2000"/>
              </a:spcBef>
              <a:spcAft>
                <a:spcPts val="0"/>
              </a:spcAft>
              <a:buClr>
                <a:schemeClr val="accent1"/>
              </a:buClr>
              <a:buSzPts val="1500"/>
              <a:buFont typeface="Noto Sans Symbols"/>
              <a:buNone/>
              <a:defRPr b="0" i="0" sz="1800" u="none" cap="none" strike="noStrike">
                <a:solidFill>
                  <a:schemeClr val="lt1"/>
                </a:solidFill>
                <a:latin typeface="Arial"/>
                <a:ea typeface="Arial"/>
                <a:cs typeface="Arial"/>
                <a:sym typeface="Aria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chemeClr val="lt1"/>
                </a:solidFill>
                <a:latin typeface="Arial"/>
                <a:ea typeface="Arial"/>
                <a:cs typeface="Arial"/>
                <a:sym typeface="Aria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chemeClr val="lt1"/>
                </a:solidFill>
                <a:latin typeface="Arial"/>
                <a:ea typeface="Arial"/>
                <a:cs typeface="Arial"/>
                <a:sym typeface="Aria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chemeClr val="lt1"/>
                </a:solidFill>
                <a:latin typeface="Arial"/>
                <a:ea typeface="Arial"/>
                <a:cs typeface="Arial"/>
                <a:sym typeface="Aria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chemeClr val="lt1"/>
                </a:solidFill>
                <a:latin typeface="Arial"/>
                <a:ea typeface="Arial"/>
                <a:cs typeface="Arial"/>
                <a:sym typeface="Aria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 Slide">
  <p:cSld name="11_Title Slide">
    <p:spTree>
      <p:nvGrpSpPr>
        <p:cNvPr id="174" name="Shape 17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and Content">
  <p:cSld name="9_Title and Content">
    <p:spTree>
      <p:nvGrpSpPr>
        <p:cNvPr id="175" name="Shape 175"/>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176" name="Shape 176"/>
        <p:cNvGrpSpPr/>
        <p:nvPr/>
      </p:nvGrpSpPr>
      <p:grpSpPr>
        <a:xfrm>
          <a:off x="0" y="0"/>
          <a:ext cx="0" cy="0"/>
          <a:chOff x="0" y="0"/>
          <a:chExt cx="0" cy="0"/>
        </a:xfrm>
      </p:grpSpPr>
      <p:sp>
        <p:nvSpPr>
          <p:cNvPr id="177" name="Google Shape;177;p38"/>
          <p:cNvSpPr/>
          <p:nvPr>
            <p:ph idx="2" type="pic"/>
          </p:nvPr>
        </p:nvSpPr>
        <p:spPr>
          <a:xfrm>
            <a:off x="0" y="0"/>
            <a:ext cx="9144000" cy="6858000"/>
          </a:xfrm>
          <a:prstGeom prst="rect">
            <a:avLst/>
          </a:prstGeom>
          <a:noFill/>
          <a:ln>
            <a:noFill/>
          </a:ln>
        </p:spPr>
        <p:txBody>
          <a:bodyPr anchorCtr="0" anchor="t" bIns="91425" lIns="91425" spcFirstLastPara="1" rIns="91425" wrap="square" tIns="91425"/>
          <a:lstStyle>
            <a:lvl1pPr indent="-228600" lvl="0" marL="228600" marR="0" rtl="0" algn="l">
              <a:spcBef>
                <a:spcPts val="2000"/>
              </a:spcBef>
              <a:spcAft>
                <a:spcPts val="0"/>
              </a:spcAft>
              <a:buClr>
                <a:schemeClr val="accent1"/>
              </a:buClr>
              <a:buSzPts val="1500"/>
              <a:buFont typeface="Noto Sans Symbols"/>
              <a:buChar char="■"/>
              <a:defRPr b="0" i="0" sz="2000" u="none" cap="none" strike="noStrike">
                <a:solidFill>
                  <a:srgbClr val="95746A"/>
                </a:solidFill>
                <a:latin typeface="Rockwell"/>
                <a:ea typeface="Rockwell"/>
                <a:cs typeface="Rockwell"/>
                <a:sym typeface="Rockwell"/>
              </a:defRPr>
            </a:lvl1pPr>
            <a:lvl2pPr indent="-228600" lvl="1" marL="4572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6858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228600" lvl="3"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1143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234950" lvl="5" marL="137795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231775" lvl="6" marL="1603375"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230187" lvl="7" marL="1830387"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228600" lvl="8" marL="2057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Blank">
  <p:cSld name="4_Blank">
    <p:spTree>
      <p:nvGrpSpPr>
        <p:cNvPr id="178" name="Shape 178"/>
        <p:cNvGrpSpPr/>
        <p:nvPr/>
      </p:nvGrpSpPr>
      <p:grpSpPr>
        <a:xfrm>
          <a:off x="0" y="0"/>
          <a:ext cx="0" cy="0"/>
          <a:chOff x="0" y="0"/>
          <a:chExt cx="0" cy="0"/>
        </a:xfrm>
      </p:grpSpPr>
      <p:sp>
        <p:nvSpPr>
          <p:cNvPr id="179" name="Google Shape;179;p39"/>
          <p:cNvSpPr/>
          <p:nvPr>
            <p:ph idx="2" type="pic"/>
          </p:nvPr>
        </p:nvSpPr>
        <p:spPr>
          <a:xfrm>
            <a:off x="0" y="0"/>
            <a:ext cx="9144000" cy="6858000"/>
          </a:xfrm>
          <a:prstGeom prst="rect">
            <a:avLst/>
          </a:prstGeom>
          <a:noFill/>
          <a:ln>
            <a:noFill/>
          </a:ln>
        </p:spPr>
        <p:txBody>
          <a:bodyPr anchorCtr="0" anchor="t" bIns="91425" lIns="91425" spcFirstLastPara="1" rIns="91425" wrap="square" tIns="91425"/>
          <a:lstStyle>
            <a:lvl1pPr indent="-228600" lvl="0" marL="228600" marR="0" rtl="0" algn="l">
              <a:spcBef>
                <a:spcPts val="2000"/>
              </a:spcBef>
              <a:spcAft>
                <a:spcPts val="0"/>
              </a:spcAft>
              <a:buClr>
                <a:schemeClr val="accent1"/>
              </a:buClr>
              <a:buSzPts val="1500"/>
              <a:buFont typeface="Noto Sans Symbols"/>
              <a:buChar char="■"/>
              <a:defRPr b="0" i="0" sz="2000" u="none" cap="none" strike="noStrike">
                <a:solidFill>
                  <a:srgbClr val="95746A"/>
                </a:solidFill>
                <a:latin typeface="Rockwell"/>
                <a:ea typeface="Rockwell"/>
                <a:cs typeface="Rockwell"/>
                <a:sym typeface="Rockwell"/>
              </a:defRPr>
            </a:lvl1pPr>
            <a:lvl2pPr indent="-228600" lvl="1" marL="4572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6858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228600" lvl="3"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1143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234950" lvl="5" marL="137795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231775" lvl="6" marL="1603375"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230187" lvl="7" marL="1830387"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228600" lvl="8" marL="2057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0" name="Shape 180"/>
        <p:cNvGrpSpPr/>
        <p:nvPr/>
      </p:nvGrpSpPr>
      <p:grpSpPr>
        <a:xfrm>
          <a:off x="0" y="0"/>
          <a:ext cx="0" cy="0"/>
          <a:chOff x="0" y="0"/>
          <a:chExt cx="0" cy="0"/>
        </a:xfrm>
      </p:grpSpPr>
      <p:sp>
        <p:nvSpPr>
          <p:cNvPr id="181" name="Google Shape;181;p40"/>
          <p:cNvSpPr/>
          <p:nvPr/>
        </p:nvSpPr>
        <p:spPr>
          <a:xfrm>
            <a:off x="658907" y="228600"/>
            <a:ext cx="8200800" cy="634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82" name="Google Shape;182;p40"/>
          <p:cNvSpPr txBox="1"/>
          <p:nvPr>
            <p:ph type="title"/>
          </p:nvPr>
        </p:nvSpPr>
        <p:spPr>
          <a:xfrm>
            <a:off x="2286000" y="3124200"/>
            <a:ext cx="5638800" cy="13620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1"/>
              </a:buClr>
              <a:buSzPts val="1400"/>
              <a:buFont typeface="Rockwell"/>
              <a:buNone/>
              <a:defRPr b="0" i="0" sz="3200" u="none" cap="none" strike="noStrike">
                <a:solidFill>
                  <a:schemeClr val="l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83" name="Google Shape;183;p40"/>
          <p:cNvSpPr txBox="1"/>
          <p:nvPr>
            <p:ph idx="1" type="body"/>
          </p:nvPr>
        </p:nvSpPr>
        <p:spPr>
          <a:xfrm>
            <a:off x="2286000" y="4495800"/>
            <a:ext cx="5638800" cy="1500300"/>
          </a:xfrm>
          <a:prstGeom prst="rect">
            <a:avLst/>
          </a:prstGeom>
          <a:noFill/>
          <a:ln>
            <a:noFill/>
          </a:ln>
        </p:spPr>
        <p:txBody>
          <a:bodyPr anchorCtr="0" anchor="t" bIns="91425" lIns="91425" spcFirstLastPara="1" rIns="91425" wrap="square" tIns="91425"/>
          <a:lstStyle>
            <a:lvl1pPr indent="-228600" lvl="0" marL="457200" marR="0" rtl="0" algn="l">
              <a:spcBef>
                <a:spcPts val="300"/>
              </a:spcBef>
              <a:spcAft>
                <a:spcPts val="0"/>
              </a:spcAft>
              <a:buClr>
                <a:schemeClr val="accent1"/>
              </a:buClr>
              <a:buSzPts val="1500"/>
              <a:buFont typeface="Noto Sans Symbols"/>
              <a:buNone/>
              <a:defRPr b="0" i="0" sz="1400" u="none" cap="none" strike="noStrike">
                <a:solidFill>
                  <a:schemeClr val="lt1"/>
                </a:solidFill>
                <a:latin typeface="Rockwell"/>
                <a:ea typeface="Rockwell"/>
                <a:cs typeface="Rockwell"/>
                <a:sym typeface="Rockwell"/>
              </a:defRPr>
            </a:lvl1pPr>
            <a:lvl2pPr indent="-228600" lvl="1" marL="914400" marR="0" rtl="0" algn="l">
              <a:spcBef>
                <a:spcPts val="60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2pPr>
            <a:lvl3pPr indent="-228600" lvl="2" marL="1371600" marR="0" rtl="0" algn="l">
              <a:spcBef>
                <a:spcPts val="600"/>
              </a:spcBef>
              <a:spcAft>
                <a:spcPts val="0"/>
              </a:spcAft>
              <a:buClr>
                <a:schemeClr val="accent1"/>
              </a:buClr>
              <a:buSzPts val="1350"/>
              <a:buFont typeface="Noto Sans Symbols"/>
              <a:buNone/>
              <a:defRPr b="0" i="0" sz="1600" u="none" cap="none" strike="noStrike">
                <a:solidFill>
                  <a:srgbClr val="928E8D"/>
                </a:solidFill>
                <a:latin typeface="Rockwell"/>
                <a:ea typeface="Rockwell"/>
                <a:cs typeface="Rockwell"/>
                <a:sym typeface="Rockwell"/>
              </a:defRPr>
            </a:lvl3pPr>
            <a:lvl4pPr indent="-228600" lvl="3" marL="1828800" marR="0" rtl="0" algn="l">
              <a:spcBef>
                <a:spcPts val="600"/>
              </a:spcBef>
              <a:spcAft>
                <a:spcPts val="0"/>
              </a:spcAft>
              <a:buClr>
                <a:srgbClr val="F6B186"/>
              </a:buClr>
              <a:buSzPts val="1350"/>
              <a:buFont typeface="Noto Sans Symbols"/>
              <a:buNone/>
              <a:defRPr b="0" i="0" sz="1400" u="none" cap="none" strike="noStrike">
                <a:solidFill>
                  <a:srgbClr val="928E8D"/>
                </a:solidFill>
                <a:latin typeface="Rockwell"/>
                <a:ea typeface="Rockwell"/>
                <a:cs typeface="Rockwell"/>
                <a:sym typeface="Rockwell"/>
              </a:defRPr>
            </a:lvl4pPr>
            <a:lvl5pPr indent="-228600" lvl="4" marL="2286000" marR="0" rtl="0" algn="l">
              <a:spcBef>
                <a:spcPts val="600"/>
              </a:spcBef>
              <a:spcAft>
                <a:spcPts val="0"/>
              </a:spcAft>
              <a:buClr>
                <a:schemeClr val="accent1"/>
              </a:buClr>
              <a:buSzPts val="1350"/>
              <a:buFont typeface="Noto Sans Symbols"/>
              <a:buNone/>
              <a:defRPr b="0" i="0" sz="1400" u="none" cap="none" strike="noStrike">
                <a:solidFill>
                  <a:srgbClr val="928E8D"/>
                </a:solidFill>
                <a:latin typeface="Rockwell"/>
                <a:ea typeface="Rockwell"/>
                <a:cs typeface="Rockwell"/>
                <a:sym typeface="Rockwell"/>
              </a:defRPr>
            </a:lvl5pPr>
            <a:lvl6pPr indent="-228600" lvl="5" marL="2743200" marR="0" rtl="0" algn="l">
              <a:spcBef>
                <a:spcPts val="280"/>
              </a:spcBef>
              <a:spcAft>
                <a:spcPts val="0"/>
              </a:spcAft>
              <a:buClr>
                <a:srgbClr val="F6B186"/>
              </a:buClr>
              <a:buSzPts val="1350"/>
              <a:buFont typeface="Noto Sans Symbols"/>
              <a:buNone/>
              <a:defRPr b="0" i="0" sz="1400" u="none" cap="none" strike="noStrike">
                <a:solidFill>
                  <a:srgbClr val="928E8D"/>
                </a:solidFill>
                <a:latin typeface="Rockwell"/>
                <a:ea typeface="Rockwell"/>
                <a:cs typeface="Rockwell"/>
                <a:sym typeface="Rockwell"/>
              </a:defRPr>
            </a:lvl6pPr>
            <a:lvl7pPr indent="-228600" lvl="6" marL="3200400" marR="0" rtl="0" algn="l">
              <a:spcBef>
                <a:spcPts val="280"/>
              </a:spcBef>
              <a:spcAft>
                <a:spcPts val="0"/>
              </a:spcAft>
              <a:buClr>
                <a:schemeClr val="accent1"/>
              </a:buClr>
              <a:buSzPts val="1350"/>
              <a:buFont typeface="Noto Sans Symbols"/>
              <a:buNone/>
              <a:defRPr b="0" i="0" sz="1400" u="none" cap="none" strike="noStrike">
                <a:solidFill>
                  <a:srgbClr val="928E8D"/>
                </a:solidFill>
                <a:latin typeface="Rockwell"/>
                <a:ea typeface="Rockwell"/>
                <a:cs typeface="Rockwell"/>
                <a:sym typeface="Rockwell"/>
              </a:defRPr>
            </a:lvl7pPr>
            <a:lvl8pPr indent="-228600" lvl="7" marL="3657600" marR="0" rtl="0" algn="l">
              <a:spcBef>
                <a:spcPts val="280"/>
              </a:spcBef>
              <a:spcAft>
                <a:spcPts val="0"/>
              </a:spcAft>
              <a:buClr>
                <a:srgbClr val="F6B186"/>
              </a:buClr>
              <a:buSzPts val="1350"/>
              <a:buFont typeface="Noto Sans Symbols"/>
              <a:buNone/>
              <a:defRPr b="0" i="0" sz="1400" u="none" cap="none" strike="noStrike">
                <a:solidFill>
                  <a:srgbClr val="928E8D"/>
                </a:solidFill>
                <a:latin typeface="Rockwell"/>
                <a:ea typeface="Rockwell"/>
                <a:cs typeface="Rockwell"/>
                <a:sym typeface="Rockwell"/>
              </a:defRPr>
            </a:lvl8pPr>
            <a:lvl9pPr indent="-228600" lvl="8" marL="4114800" marR="0" rtl="0" algn="l">
              <a:spcBef>
                <a:spcPts val="280"/>
              </a:spcBef>
              <a:spcAft>
                <a:spcPts val="0"/>
              </a:spcAft>
              <a:buClr>
                <a:schemeClr val="accent1"/>
              </a:buClr>
              <a:buSzPts val="1350"/>
              <a:buFont typeface="Noto Sans Symbols"/>
              <a:buNone/>
              <a:defRPr b="0" i="0" sz="1400" u="none" cap="none" strike="noStrike">
                <a:solidFill>
                  <a:srgbClr val="928E8D"/>
                </a:solidFill>
                <a:latin typeface="Rockwell"/>
                <a:ea typeface="Rockwell"/>
                <a:cs typeface="Rockwell"/>
                <a:sym typeface="Rockwell"/>
              </a:defRPr>
            </a:lvl9pPr>
          </a:lstStyle>
          <a:p/>
        </p:txBody>
      </p:sp>
      <p:sp>
        <p:nvSpPr>
          <p:cNvPr id="184" name="Google Shape;184;p40"/>
          <p:cNvSpPr txBox="1"/>
          <p:nvPr>
            <p:ph idx="10" type="dt"/>
          </p:nvPr>
        </p:nvSpPr>
        <p:spPr>
          <a:xfrm>
            <a:off x="658906" y="6248774"/>
            <a:ext cx="14748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chemeClr val="lt1"/>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85" name="Google Shape;185;p40"/>
          <p:cNvSpPr txBox="1"/>
          <p:nvPr>
            <p:ph idx="11" type="ftr"/>
          </p:nvPr>
        </p:nvSpPr>
        <p:spPr>
          <a:xfrm>
            <a:off x="2286000" y="6248774"/>
            <a:ext cx="56388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chemeClr val="lt1"/>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86" name="Google Shape;186;p40"/>
          <p:cNvSpPr txBox="1"/>
          <p:nvPr>
            <p:ph idx="12" type="sldNum"/>
          </p:nvPr>
        </p:nvSpPr>
        <p:spPr>
          <a:xfrm>
            <a:off x="8305800" y="6248774"/>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400">
                <a:solidFill>
                  <a:schemeClr val="lt1"/>
                </a:solidFill>
                <a:latin typeface="Rockwell"/>
                <a:ea typeface="Rockwell"/>
                <a:cs typeface="Rockwell"/>
                <a:sym typeface="Rockwell"/>
              </a:defRPr>
            </a:lvl1pPr>
            <a:lvl2pPr indent="0" lvl="1" marL="0" marR="0" rtl="0" algn="r">
              <a:spcBef>
                <a:spcPts val="0"/>
              </a:spcBef>
              <a:buNone/>
              <a:defRPr sz="1400">
                <a:solidFill>
                  <a:schemeClr val="lt1"/>
                </a:solidFill>
                <a:latin typeface="Rockwell"/>
                <a:ea typeface="Rockwell"/>
                <a:cs typeface="Rockwell"/>
                <a:sym typeface="Rockwell"/>
              </a:defRPr>
            </a:lvl2pPr>
            <a:lvl3pPr indent="0" lvl="2" marL="0" marR="0" rtl="0" algn="r">
              <a:spcBef>
                <a:spcPts val="0"/>
              </a:spcBef>
              <a:buNone/>
              <a:defRPr sz="1400">
                <a:solidFill>
                  <a:schemeClr val="lt1"/>
                </a:solidFill>
                <a:latin typeface="Rockwell"/>
                <a:ea typeface="Rockwell"/>
                <a:cs typeface="Rockwell"/>
                <a:sym typeface="Rockwell"/>
              </a:defRPr>
            </a:lvl3pPr>
            <a:lvl4pPr indent="0" lvl="3" marL="0" marR="0" rtl="0" algn="r">
              <a:spcBef>
                <a:spcPts val="0"/>
              </a:spcBef>
              <a:buNone/>
              <a:defRPr sz="1400">
                <a:solidFill>
                  <a:schemeClr val="lt1"/>
                </a:solidFill>
                <a:latin typeface="Rockwell"/>
                <a:ea typeface="Rockwell"/>
                <a:cs typeface="Rockwell"/>
                <a:sym typeface="Rockwell"/>
              </a:defRPr>
            </a:lvl4pPr>
            <a:lvl5pPr indent="0" lvl="4" marL="0" marR="0" rtl="0" algn="r">
              <a:spcBef>
                <a:spcPts val="0"/>
              </a:spcBef>
              <a:buNone/>
              <a:defRPr sz="1400">
                <a:solidFill>
                  <a:schemeClr val="lt1"/>
                </a:solidFill>
                <a:latin typeface="Rockwell"/>
                <a:ea typeface="Rockwell"/>
                <a:cs typeface="Rockwell"/>
                <a:sym typeface="Rockwell"/>
              </a:defRPr>
            </a:lvl5pPr>
            <a:lvl6pPr indent="0" lvl="5" marL="0" marR="0" rtl="0" algn="r">
              <a:spcBef>
                <a:spcPts val="0"/>
              </a:spcBef>
              <a:buNone/>
              <a:defRPr sz="1400">
                <a:solidFill>
                  <a:schemeClr val="lt1"/>
                </a:solidFill>
                <a:latin typeface="Rockwell"/>
                <a:ea typeface="Rockwell"/>
                <a:cs typeface="Rockwell"/>
                <a:sym typeface="Rockwell"/>
              </a:defRPr>
            </a:lvl6pPr>
            <a:lvl7pPr indent="0" lvl="6" marL="0" marR="0" rtl="0" algn="r">
              <a:spcBef>
                <a:spcPts val="0"/>
              </a:spcBef>
              <a:buNone/>
              <a:defRPr sz="1400">
                <a:solidFill>
                  <a:schemeClr val="lt1"/>
                </a:solidFill>
                <a:latin typeface="Rockwell"/>
                <a:ea typeface="Rockwell"/>
                <a:cs typeface="Rockwell"/>
                <a:sym typeface="Rockwell"/>
              </a:defRPr>
            </a:lvl7pPr>
            <a:lvl8pPr indent="0" lvl="7" marL="0" marR="0" rtl="0" algn="r">
              <a:spcBef>
                <a:spcPts val="0"/>
              </a:spcBef>
              <a:buNone/>
              <a:defRPr sz="1400">
                <a:solidFill>
                  <a:schemeClr val="lt1"/>
                </a:solidFill>
                <a:latin typeface="Rockwell"/>
                <a:ea typeface="Rockwell"/>
                <a:cs typeface="Rockwell"/>
                <a:sym typeface="Rockwell"/>
              </a:defRPr>
            </a:lvl8pPr>
            <a:lvl9pPr indent="0" lvl="8" marL="0" marR="0" rtl="0" algn="r">
              <a:spcBef>
                <a:spcPts val="0"/>
              </a:spcBef>
              <a:buNone/>
              <a:defRPr sz="1400">
                <a:solidFill>
                  <a:schemeClr val="lt1"/>
                </a:solidFill>
                <a:latin typeface="Rockwell"/>
                <a:ea typeface="Rockwell"/>
                <a:cs typeface="Rockwell"/>
                <a:sym typeface="Rockwell"/>
              </a:defRPr>
            </a:lvl9pPr>
          </a:lstStyle>
          <a:p>
            <a:pPr indent="0" lvl="0" marL="0">
              <a:spcBef>
                <a:spcPts val="0"/>
              </a:spcBef>
              <a:spcAft>
                <a:spcPts val="0"/>
              </a:spcAft>
              <a:buNone/>
            </a:pPr>
            <a:fld id="{00000000-1234-1234-1234-123412341234}" type="slidenum">
              <a:rPr lang="en"/>
              <a:t>‹#›</a:t>
            </a:fld>
            <a:endParaRPr/>
          </a:p>
        </p:txBody>
      </p:sp>
      <p:sp>
        <p:nvSpPr>
          <p:cNvPr id="187" name="Google Shape;187;p40"/>
          <p:cNvSpPr/>
          <p:nvPr/>
        </p:nvSpPr>
        <p:spPr>
          <a:xfrm>
            <a:off x="285750" y="228600"/>
            <a:ext cx="212700" cy="63453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Alt.">
  <p:cSld name="Title and Content, Alt.">
    <p:spTree>
      <p:nvGrpSpPr>
        <p:cNvPr id="188" name="Shape 188"/>
        <p:cNvGrpSpPr/>
        <p:nvPr/>
      </p:nvGrpSpPr>
      <p:grpSpPr>
        <a:xfrm>
          <a:off x="0" y="0"/>
          <a:ext cx="0" cy="0"/>
          <a:chOff x="0" y="0"/>
          <a:chExt cx="0" cy="0"/>
        </a:xfrm>
      </p:grpSpPr>
      <p:sp>
        <p:nvSpPr>
          <p:cNvPr id="189" name="Google Shape;189;p41"/>
          <p:cNvSpPr txBox="1"/>
          <p:nvPr>
            <p:ph type="title"/>
          </p:nvPr>
        </p:nvSpPr>
        <p:spPr>
          <a:xfrm>
            <a:off x="498474" y="134471"/>
            <a:ext cx="7556400" cy="9951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3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0" name="Google Shape;190;p41"/>
          <p:cNvSpPr txBox="1"/>
          <p:nvPr>
            <p:ph idx="1" type="body"/>
          </p:nvPr>
        </p:nvSpPr>
        <p:spPr>
          <a:xfrm>
            <a:off x="498474" y="1981200"/>
            <a:ext cx="7556400" cy="4145100"/>
          </a:xfrm>
          <a:prstGeom prst="rect">
            <a:avLst/>
          </a:prstGeom>
          <a:noFill/>
          <a:ln>
            <a:noFill/>
          </a:ln>
        </p:spPr>
        <p:txBody>
          <a:bodyPr anchorCtr="0" anchor="t" bIns="91425" lIns="91425" spcFirstLastPara="1" rIns="91425" wrap="square" tIns="91425"/>
          <a:lstStyle>
            <a:lvl1pPr indent="-323850" lvl="0" marL="457200" marR="0" rtl="0" algn="l">
              <a:spcBef>
                <a:spcPts val="2000"/>
              </a:spcBef>
              <a:spcAft>
                <a:spcPts val="0"/>
              </a:spcAft>
              <a:buClr>
                <a:schemeClr val="accent1"/>
              </a:buClr>
              <a:buSzPts val="1500"/>
              <a:buFont typeface="Noto Sans Symbols"/>
              <a:buChar char="■"/>
              <a:defRPr b="0" i="0" sz="20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191" name="Google Shape;191;p41"/>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92" name="Google Shape;192;p41"/>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93" name="Google Shape;193;p41"/>
          <p:cNvSpPr txBox="1"/>
          <p:nvPr>
            <p:ph idx="2" type="body"/>
          </p:nvPr>
        </p:nvSpPr>
        <p:spPr>
          <a:xfrm>
            <a:off x="498518" y="1129553"/>
            <a:ext cx="7559100" cy="774600"/>
          </a:xfrm>
          <a:prstGeom prst="rect">
            <a:avLst/>
          </a:prstGeom>
          <a:noFill/>
          <a:ln>
            <a:noFill/>
          </a:ln>
        </p:spPr>
        <p:txBody>
          <a:bodyPr anchorCtr="0" anchor="t" bIns="91425" lIns="91425" spcFirstLastPara="1" rIns="91425" wrap="square" tIns="91425"/>
          <a:lstStyle>
            <a:lvl1pPr indent="-228600" lvl="0" marL="457200" marR="0" rtl="0" algn="l">
              <a:spcBef>
                <a:spcPts val="2000"/>
              </a:spcBef>
              <a:spcAft>
                <a:spcPts val="0"/>
              </a:spcAft>
              <a:buClr>
                <a:schemeClr val="accent1"/>
              </a:buClr>
              <a:buSzPts val="1500"/>
              <a:buFont typeface="Noto Sans Symbols"/>
              <a:buNone/>
              <a:defRPr b="0" i="0" sz="2400" u="none" cap="none" strike="noStrike">
                <a:solidFill>
                  <a:schemeClr val="accent3"/>
                </a:solidFill>
                <a:latin typeface="Rockwell"/>
                <a:ea typeface="Rockwell"/>
                <a:cs typeface="Rockwell"/>
                <a:sym typeface="Rockwell"/>
              </a:defRPr>
            </a:lvl1pPr>
            <a:lvl2pPr indent="-228600" lvl="1" marL="914400" marR="0" rtl="0" algn="l">
              <a:spcBef>
                <a:spcPts val="600"/>
              </a:spcBef>
              <a:spcAft>
                <a:spcPts val="0"/>
              </a:spcAft>
              <a:buClr>
                <a:srgbClr val="F6B186"/>
              </a:buClr>
              <a:buSzPts val="1350"/>
              <a:buFont typeface="Noto Sans Symbols"/>
              <a:buNone/>
              <a:defRPr b="0" i="0" sz="1200" u="none" cap="none" strike="noStrike">
                <a:solidFill>
                  <a:srgbClr val="95746A"/>
                </a:solidFill>
                <a:latin typeface="Rockwell"/>
                <a:ea typeface="Rockwell"/>
                <a:cs typeface="Rockwell"/>
                <a:sym typeface="Rockwell"/>
              </a:defRPr>
            </a:lvl2pPr>
            <a:lvl3pPr indent="-228600" lvl="2" marL="1371600" marR="0" rtl="0" algn="l">
              <a:spcBef>
                <a:spcPts val="600"/>
              </a:spcBef>
              <a:spcAft>
                <a:spcPts val="0"/>
              </a:spcAft>
              <a:buClr>
                <a:schemeClr val="accent1"/>
              </a:buClr>
              <a:buSzPts val="1350"/>
              <a:buFont typeface="Noto Sans Symbols"/>
              <a:buNone/>
              <a:defRPr b="0" i="0" sz="1000" u="none" cap="none" strike="noStrike">
                <a:solidFill>
                  <a:srgbClr val="95746A"/>
                </a:solidFill>
                <a:latin typeface="Rockwell"/>
                <a:ea typeface="Rockwell"/>
                <a:cs typeface="Rockwell"/>
                <a:sym typeface="Rockwell"/>
              </a:defRPr>
            </a:lvl3pPr>
            <a:lvl4pPr indent="-228600" lvl="3" marL="1828800" marR="0" rtl="0" algn="l">
              <a:spcBef>
                <a:spcPts val="60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4pPr>
            <a:lvl5pPr indent="-228600" lvl="4" marL="2286000" marR="0" rtl="0" algn="l">
              <a:spcBef>
                <a:spcPts val="60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5pPr>
            <a:lvl6pPr indent="-228600" lvl="5" marL="27432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6pPr>
            <a:lvl7pPr indent="-228600" lvl="6" marL="32004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7pPr>
            <a:lvl8pPr indent="-228600" lvl="7" marL="36576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8pPr>
            <a:lvl9pPr indent="-228600" lvl="8" marL="41148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ith 2 Pictures">
  <p:cSld name="Title Slide with 2 Pictures">
    <p:spTree>
      <p:nvGrpSpPr>
        <p:cNvPr id="194" name="Shape 194"/>
        <p:cNvGrpSpPr/>
        <p:nvPr/>
      </p:nvGrpSpPr>
      <p:grpSpPr>
        <a:xfrm>
          <a:off x="0" y="0"/>
          <a:ext cx="0" cy="0"/>
          <a:chOff x="0" y="0"/>
          <a:chExt cx="0" cy="0"/>
        </a:xfrm>
      </p:grpSpPr>
      <p:sp>
        <p:nvSpPr>
          <p:cNvPr id="195" name="Google Shape;195;p42"/>
          <p:cNvSpPr txBox="1"/>
          <p:nvPr>
            <p:ph type="ctrTitle"/>
          </p:nvPr>
        </p:nvSpPr>
        <p:spPr>
          <a:xfrm>
            <a:off x="4800600" y="4624668"/>
            <a:ext cx="4038600" cy="9336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28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96" name="Google Shape;196;p42"/>
          <p:cNvSpPr txBox="1"/>
          <p:nvPr>
            <p:ph idx="1" type="subTitle"/>
          </p:nvPr>
        </p:nvSpPr>
        <p:spPr>
          <a:xfrm>
            <a:off x="4800600" y="5562599"/>
            <a:ext cx="4038600" cy="748500"/>
          </a:xfrm>
          <a:prstGeom prst="rect">
            <a:avLst/>
          </a:prstGeom>
          <a:noFill/>
          <a:ln>
            <a:noFill/>
          </a:ln>
        </p:spPr>
        <p:txBody>
          <a:bodyPr anchorCtr="0" anchor="t" bIns="91425" lIns="91425" spcFirstLastPara="1" rIns="91425" wrap="square" tIns="91425"/>
          <a:lstStyle>
            <a:lvl1pPr indent="0" lvl="0" marL="0" marR="0" rtl="0" algn="l">
              <a:spcBef>
                <a:spcPts val="300"/>
              </a:spcBef>
              <a:spcAft>
                <a:spcPts val="0"/>
              </a:spcAft>
              <a:buClr>
                <a:schemeClr val="accent1"/>
              </a:buClr>
              <a:buSzPts val="1500"/>
              <a:buFont typeface="Noto Sans Symbols"/>
              <a:buNone/>
              <a:defRPr b="0" i="0" sz="1400" u="none" cap="none" strike="noStrike">
                <a:solidFill>
                  <a:srgbClr val="928E8D"/>
                </a:solidFill>
                <a:latin typeface="Rockwell"/>
                <a:ea typeface="Rockwell"/>
                <a:cs typeface="Rockwell"/>
                <a:sym typeface="Rockwell"/>
              </a:defRPr>
            </a:lvl1pPr>
            <a:lvl2pPr indent="0" lvl="1" marL="457200" marR="0" rtl="0" algn="ctr">
              <a:spcBef>
                <a:spcPts val="60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2pPr>
            <a:lvl3pPr indent="0" lvl="2" marL="914400" marR="0" rtl="0" algn="ctr">
              <a:spcBef>
                <a:spcPts val="60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3pPr>
            <a:lvl4pPr indent="0" lvl="3" marL="1371600" marR="0" rtl="0" algn="ctr">
              <a:spcBef>
                <a:spcPts val="60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4pPr>
            <a:lvl5pPr indent="0" lvl="4" marL="1828800" marR="0" rtl="0" algn="ctr">
              <a:spcBef>
                <a:spcPts val="60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5pPr>
            <a:lvl6pPr indent="0" lvl="5" marL="2286000" marR="0" rtl="0" algn="ctr">
              <a:spcBef>
                <a:spcPts val="36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6pPr>
            <a:lvl7pPr indent="0" lvl="6" marL="2743200" marR="0" rtl="0" algn="ctr">
              <a:spcBef>
                <a:spcPts val="36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7pPr>
            <a:lvl8pPr indent="0" lvl="7" marL="3200400" marR="0" rtl="0" algn="ctr">
              <a:spcBef>
                <a:spcPts val="360"/>
              </a:spcBef>
              <a:spcAft>
                <a:spcPts val="0"/>
              </a:spcAft>
              <a:buClr>
                <a:srgbClr val="F6B186"/>
              </a:buClr>
              <a:buSzPts val="1350"/>
              <a:buFont typeface="Noto Sans Symbols"/>
              <a:buNone/>
              <a:defRPr b="0" i="0" sz="1800" u="none" cap="none" strike="noStrike">
                <a:solidFill>
                  <a:srgbClr val="928E8D"/>
                </a:solidFill>
                <a:latin typeface="Rockwell"/>
                <a:ea typeface="Rockwell"/>
                <a:cs typeface="Rockwell"/>
                <a:sym typeface="Rockwell"/>
              </a:defRPr>
            </a:lvl8pPr>
            <a:lvl9pPr indent="0" lvl="8" marL="3657600" marR="0" rtl="0" algn="ctr">
              <a:spcBef>
                <a:spcPts val="360"/>
              </a:spcBef>
              <a:spcAft>
                <a:spcPts val="0"/>
              </a:spcAft>
              <a:buClr>
                <a:schemeClr val="accent1"/>
              </a:buClr>
              <a:buSzPts val="1350"/>
              <a:buFont typeface="Noto Sans Symbols"/>
              <a:buNone/>
              <a:defRPr b="0" i="0" sz="1800" u="none" cap="none" strike="noStrike">
                <a:solidFill>
                  <a:srgbClr val="928E8D"/>
                </a:solidFill>
                <a:latin typeface="Rockwell"/>
                <a:ea typeface="Rockwell"/>
                <a:cs typeface="Rockwell"/>
                <a:sym typeface="Rockwell"/>
              </a:defRPr>
            </a:lvl9pPr>
          </a:lstStyle>
          <a:p/>
        </p:txBody>
      </p:sp>
      <p:sp>
        <p:nvSpPr>
          <p:cNvPr id="197" name="Google Shape;197;p42"/>
          <p:cNvSpPr txBox="1"/>
          <p:nvPr>
            <p:ph idx="10" type="dt"/>
          </p:nvPr>
        </p:nvSpPr>
        <p:spPr>
          <a:xfrm>
            <a:off x="4800600" y="6425640"/>
            <a:ext cx="12327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98" name="Google Shape;198;p42"/>
          <p:cNvSpPr txBox="1"/>
          <p:nvPr>
            <p:ph idx="11" type="ftr"/>
          </p:nvPr>
        </p:nvSpPr>
        <p:spPr>
          <a:xfrm>
            <a:off x="6311153" y="6425640"/>
            <a:ext cx="26178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99" name="Google Shape;199;p42"/>
          <p:cNvSpPr/>
          <p:nvPr/>
        </p:nvSpPr>
        <p:spPr>
          <a:xfrm>
            <a:off x="282575" y="228600"/>
            <a:ext cx="4235400" cy="418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00" name="Google Shape;200;p42"/>
          <p:cNvSpPr/>
          <p:nvPr/>
        </p:nvSpPr>
        <p:spPr>
          <a:xfrm>
            <a:off x="6802438" y="228600"/>
            <a:ext cx="2057400" cy="20391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01" name="Google Shape;201;p42"/>
          <p:cNvSpPr/>
          <p:nvPr/>
        </p:nvSpPr>
        <p:spPr>
          <a:xfrm>
            <a:off x="4624388" y="2377440"/>
            <a:ext cx="2057400" cy="2039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02" name="Google Shape;202;p42"/>
          <p:cNvSpPr/>
          <p:nvPr>
            <p:ph idx="2" type="pic"/>
          </p:nvPr>
        </p:nvSpPr>
        <p:spPr>
          <a:xfrm>
            <a:off x="4624388" y="228600"/>
            <a:ext cx="2057400" cy="2039100"/>
          </a:xfrm>
          <a:prstGeom prst="rect">
            <a:avLst/>
          </a:prstGeom>
          <a:noFill/>
          <a:ln>
            <a:noFill/>
          </a:ln>
        </p:spPr>
        <p:txBody>
          <a:bodyPr anchorCtr="0" anchor="t" bIns="91425" lIns="91425" spcFirstLastPara="1" rIns="91425" wrap="square" tIns="91425"/>
          <a:lstStyle>
            <a:lvl1pPr indent="-228600" lvl="0" marL="228600" marR="0" rtl="0" algn="l">
              <a:spcBef>
                <a:spcPts val="20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1pPr>
            <a:lvl2pPr indent="-228600" lvl="1" marL="4572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6858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228600" lvl="3"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1143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234950" lvl="5" marL="137795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231775" lvl="6" marL="1603375"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230187" lvl="7" marL="1830387"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228600" lvl="8" marL="2057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03" name="Google Shape;203;p42"/>
          <p:cNvSpPr/>
          <p:nvPr>
            <p:ph idx="3" type="pic"/>
          </p:nvPr>
        </p:nvSpPr>
        <p:spPr>
          <a:xfrm>
            <a:off x="6802438" y="2377440"/>
            <a:ext cx="2057400" cy="2039100"/>
          </a:xfrm>
          <a:prstGeom prst="rect">
            <a:avLst/>
          </a:prstGeom>
          <a:noFill/>
          <a:ln>
            <a:noFill/>
          </a:ln>
        </p:spPr>
        <p:txBody>
          <a:bodyPr anchorCtr="0" anchor="t" bIns="91425" lIns="91425" spcFirstLastPara="1" rIns="91425" wrap="square" tIns="91425"/>
          <a:lstStyle>
            <a:lvl1pPr indent="-228600" lvl="0" marL="228600" marR="0" rtl="0" algn="l">
              <a:spcBef>
                <a:spcPts val="20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1pPr>
            <a:lvl2pPr indent="-228600" lvl="1" marL="4572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6858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228600" lvl="3"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1143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234950" lvl="5" marL="137795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231775" lvl="6" marL="1603375"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230187" lvl="7" marL="1830387"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228600" lvl="8" marL="2057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04" name="Google Shape;204;p42"/>
          <p:cNvSpPr txBox="1"/>
          <p:nvPr>
            <p:ph idx="4" type="body"/>
          </p:nvPr>
        </p:nvSpPr>
        <p:spPr>
          <a:xfrm>
            <a:off x="857250" y="1779494"/>
            <a:ext cx="3086100" cy="2040900"/>
          </a:xfrm>
          <a:prstGeom prst="rect">
            <a:avLst/>
          </a:prstGeom>
          <a:noFill/>
          <a:ln>
            <a:noFill/>
          </a:ln>
        </p:spPr>
        <p:txBody>
          <a:bodyPr anchorCtr="0" anchor="t" bIns="91425" lIns="91425" spcFirstLastPara="1" rIns="91425" wrap="square" tIns="91425"/>
          <a:lstStyle>
            <a:lvl1pPr indent="-228600" lvl="0" marL="457200" marR="0" rtl="0" algn="ctr">
              <a:spcBef>
                <a:spcPts val="600"/>
              </a:spcBef>
              <a:spcAft>
                <a:spcPts val="0"/>
              </a:spcAft>
              <a:buClr>
                <a:schemeClr val="accent1"/>
              </a:buClr>
              <a:buSzPts val="1500"/>
              <a:buFont typeface="Noto Sans Symbols"/>
              <a:buNone/>
              <a:defRPr b="0" i="0" sz="4600" u="none" cap="none" strike="noStrike">
                <a:solidFill>
                  <a:schemeClr val="lt1"/>
                </a:solidFill>
                <a:latin typeface="Rockwell"/>
                <a:ea typeface="Rockwell"/>
                <a:cs typeface="Rockwell"/>
                <a:sym typeface="Rockwell"/>
              </a:defRPr>
            </a:lvl1pPr>
            <a:lvl2pPr indent="-285750" lvl="1" marL="914400" marR="0" rtl="0" algn="l">
              <a:spcBef>
                <a:spcPts val="600"/>
              </a:spcBef>
              <a:spcAft>
                <a:spcPts val="0"/>
              </a:spcAft>
              <a:buClr>
                <a:srgbClr val="F6B186"/>
              </a:buClr>
              <a:buSzPts val="900"/>
              <a:buFont typeface="Noto Sans Symbols"/>
              <a:buChar char="■"/>
              <a:defRPr b="0" i="0" sz="1200" u="none" cap="none" strike="noStrike">
                <a:solidFill>
                  <a:srgbClr val="95746A"/>
                </a:solidFill>
                <a:latin typeface="Rockwell"/>
                <a:ea typeface="Rockwell"/>
                <a:cs typeface="Rockwell"/>
                <a:sym typeface="Rockwell"/>
              </a:defRPr>
            </a:lvl2pPr>
            <a:lvl3pPr indent="-276225" lvl="2" marL="1371600" marR="0" rtl="0" algn="l">
              <a:spcBef>
                <a:spcPts val="600"/>
              </a:spcBef>
              <a:spcAft>
                <a:spcPts val="0"/>
              </a:spcAft>
              <a:buClr>
                <a:schemeClr val="accent1"/>
              </a:buClr>
              <a:buSzPts val="750"/>
              <a:buFont typeface="Noto Sans Symbols"/>
              <a:buChar char="■"/>
              <a:defRPr b="0" i="0" sz="1000" u="none" cap="none" strike="noStrike">
                <a:solidFill>
                  <a:srgbClr val="95746A"/>
                </a:solidFill>
                <a:latin typeface="Rockwell"/>
                <a:ea typeface="Rockwell"/>
                <a:cs typeface="Rockwell"/>
                <a:sym typeface="Rockwell"/>
              </a:defRPr>
            </a:lvl3pPr>
            <a:lvl4pPr indent="-271462" lvl="3" marL="1828800" marR="0" rtl="0" algn="l">
              <a:spcBef>
                <a:spcPts val="600"/>
              </a:spcBef>
              <a:spcAft>
                <a:spcPts val="0"/>
              </a:spcAft>
              <a:buClr>
                <a:srgbClr val="F6B186"/>
              </a:buClr>
              <a:buSzPts val="675"/>
              <a:buFont typeface="Noto Sans Symbols"/>
              <a:buChar char="■"/>
              <a:defRPr b="0" i="0" sz="900" u="none" cap="none" strike="noStrike">
                <a:solidFill>
                  <a:srgbClr val="95746A"/>
                </a:solidFill>
                <a:latin typeface="Rockwell"/>
                <a:ea typeface="Rockwell"/>
                <a:cs typeface="Rockwell"/>
                <a:sym typeface="Rockwell"/>
              </a:defRPr>
            </a:lvl4pPr>
            <a:lvl5pPr indent="-271462" lvl="4" marL="2286000" marR="0" rtl="0" algn="l">
              <a:spcBef>
                <a:spcPts val="600"/>
              </a:spcBef>
              <a:spcAft>
                <a:spcPts val="0"/>
              </a:spcAft>
              <a:buClr>
                <a:schemeClr val="accent1"/>
              </a:buClr>
              <a:buSzPts val="675"/>
              <a:buFont typeface="Noto Sans Symbols"/>
              <a:buChar char="■"/>
              <a:defRPr b="0" i="0" sz="9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205" name="Shape 205"/>
        <p:cNvGrpSpPr/>
        <p:nvPr/>
      </p:nvGrpSpPr>
      <p:grpSpPr>
        <a:xfrm>
          <a:off x="0" y="0"/>
          <a:ext cx="0" cy="0"/>
          <a:chOff x="0" y="0"/>
          <a:chExt cx="0" cy="0"/>
        </a:xfrm>
      </p:grpSpPr>
      <p:sp>
        <p:nvSpPr>
          <p:cNvPr id="206" name="Google Shape;206;p43"/>
          <p:cNvSpPr txBox="1"/>
          <p:nvPr>
            <p:ph type="title"/>
          </p:nvPr>
        </p:nvSpPr>
        <p:spPr>
          <a:xfrm>
            <a:off x="498474" y="484094"/>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3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07" name="Google Shape;207;p43"/>
          <p:cNvSpPr txBox="1"/>
          <p:nvPr>
            <p:ph idx="1" type="body"/>
          </p:nvPr>
        </p:nvSpPr>
        <p:spPr>
          <a:xfrm>
            <a:off x="498518" y="1985963"/>
            <a:ext cx="3657600" cy="41403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08" name="Google Shape;208;p43"/>
          <p:cNvSpPr txBox="1"/>
          <p:nvPr>
            <p:ph idx="2" type="body"/>
          </p:nvPr>
        </p:nvSpPr>
        <p:spPr>
          <a:xfrm>
            <a:off x="4399878" y="1985963"/>
            <a:ext cx="3657600" cy="41403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09" name="Google Shape;209;p43"/>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10" name="Google Shape;210;p43"/>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211" name="Shape 211"/>
        <p:cNvGrpSpPr/>
        <p:nvPr/>
      </p:nvGrpSpPr>
      <p:grpSpPr>
        <a:xfrm>
          <a:off x="0" y="0"/>
          <a:ext cx="0" cy="0"/>
          <a:chOff x="0" y="0"/>
          <a:chExt cx="0" cy="0"/>
        </a:xfrm>
      </p:grpSpPr>
      <p:sp>
        <p:nvSpPr>
          <p:cNvPr id="212" name="Google Shape;212;p44"/>
          <p:cNvSpPr txBox="1"/>
          <p:nvPr>
            <p:ph type="title"/>
          </p:nvPr>
        </p:nvSpPr>
        <p:spPr>
          <a:xfrm>
            <a:off x="498474" y="484094"/>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3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13" name="Google Shape;213;p44"/>
          <p:cNvSpPr txBox="1"/>
          <p:nvPr>
            <p:ph idx="1" type="body"/>
          </p:nvPr>
        </p:nvSpPr>
        <p:spPr>
          <a:xfrm>
            <a:off x="497541" y="2447365"/>
            <a:ext cx="3657600" cy="36789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04800" lvl="5" marL="2743200" marR="0" rtl="0" algn="l">
              <a:spcBef>
                <a:spcPts val="320"/>
              </a:spcBef>
              <a:spcAft>
                <a:spcPts val="0"/>
              </a:spcAft>
              <a:buClr>
                <a:srgbClr val="F6B186"/>
              </a:buClr>
              <a:buSzPts val="1200"/>
              <a:buFont typeface="Noto Sans Symbols"/>
              <a:buChar char="■"/>
              <a:defRPr b="0" i="0" sz="1600" u="none" cap="none" strike="noStrike">
                <a:solidFill>
                  <a:srgbClr val="95746A"/>
                </a:solidFill>
                <a:latin typeface="Rockwell"/>
                <a:ea typeface="Rockwell"/>
                <a:cs typeface="Rockwell"/>
                <a:sym typeface="Rockwell"/>
              </a:defRPr>
            </a:lvl6pPr>
            <a:lvl7pPr indent="-304800" lvl="6" marL="3200400" marR="0" rtl="0" algn="l">
              <a:spcBef>
                <a:spcPts val="320"/>
              </a:spcBef>
              <a:spcAft>
                <a:spcPts val="0"/>
              </a:spcAft>
              <a:buClr>
                <a:schemeClr val="accent1"/>
              </a:buClr>
              <a:buSzPts val="1200"/>
              <a:buFont typeface="Noto Sans Symbols"/>
              <a:buChar char="■"/>
              <a:defRPr b="0" i="0" sz="1600" u="none" cap="none" strike="noStrike">
                <a:solidFill>
                  <a:srgbClr val="95746A"/>
                </a:solidFill>
                <a:latin typeface="Rockwell"/>
                <a:ea typeface="Rockwell"/>
                <a:cs typeface="Rockwell"/>
                <a:sym typeface="Rockwell"/>
              </a:defRPr>
            </a:lvl7pPr>
            <a:lvl8pPr indent="-304800" lvl="7" marL="3657600" marR="0" rtl="0" algn="l">
              <a:spcBef>
                <a:spcPts val="320"/>
              </a:spcBef>
              <a:spcAft>
                <a:spcPts val="0"/>
              </a:spcAft>
              <a:buClr>
                <a:srgbClr val="F6B186"/>
              </a:buClr>
              <a:buSzPts val="1200"/>
              <a:buFont typeface="Noto Sans Symbols"/>
              <a:buChar char="■"/>
              <a:defRPr b="0" i="0" sz="1600" u="none" cap="none" strike="noStrike">
                <a:solidFill>
                  <a:srgbClr val="95746A"/>
                </a:solidFill>
                <a:latin typeface="Rockwell"/>
                <a:ea typeface="Rockwell"/>
                <a:cs typeface="Rockwell"/>
                <a:sym typeface="Rockwell"/>
              </a:defRPr>
            </a:lvl8pPr>
            <a:lvl9pPr indent="-304800" lvl="8" marL="4114800" marR="0" rtl="0" algn="l">
              <a:spcBef>
                <a:spcPts val="320"/>
              </a:spcBef>
              <a:spcAft>
                <a:spcPts val="0"/>
              </a:spcAft>
              <a:buClr>
                <a:schemeClr val="accent1"/>
              </a:buClr>
              <a:buSzPts val="1200"/>
              <a:buFont typeface="Noto Sans Symbols"/>
              <a:buChar char="■"/>
              <a:defRPr b="0" i="0" sz="1600" u="none" cap="none" strike="noStrike">
                <a:solidFill>
                  <a:srgbClr val="95746A"/>
                </a:solidFill>
                <a:latin typeface="Rockwell"/>
                <a:ea typeface="Rockwell"/>
                <a:cs typeface="Rockwell"/>
                <a:sym typeface="Rockwell"/>
              </a:defRPr>
            </a:lvl9pPr>
          </a:lstStyle>
          <a:p/>
        </p:txBody>
      </p:sp>
      <p:sp>
        <p:nvSpPr>
          <p:cNvPr id="214" name="Google Shape;214;p44"/>
          <p:cNvSpPr txBox="1"/>
          <p:nvPr>
            <p:ph idx="2" type="body"/>
          </p:nvPr>
        </p:nvSpPr>
        <p:spPr>
          <a:xfrm>
            <a:off x="4399878" y="2447365"/>
            <a:ext cx="3657600" cy="36789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04800" lvl="5" marL="2743200" marR="0" rtl="0" algn="l">
              <a:spcBef>
                <a:spcPts val="320"/>
              </a:spcBef>
              <a:spcAft>
                <a:spcPts val="0"/>
              </a:spcAft>
              <a:buClr>
                <a:srgbClr val="F6B186"/>
              </a:buClr>
              <a:buSzPts val="1200"/>
              <a:buFont typeface="Noto Sans Symbols"/>
              <a:buChar char="■"/>
              <a:defRPr b="0" i="0" sz="1600" u="none" cap="none" strike="noStrike">
                <a:solidFill>
                  <a:srgbClr val="95746A"/>
                </a:solidFill>
                <a:latin typeface="Rockwell"/>
                <a:ea typeface="Rockwell"/>
                <a:cs typeface="Rockwell"/>
                <a:sym typeface="Rockwell"/>
              </a:defRPr>
            </a:lvl6pPr>
            <a:lvl7pPr indent="-304800" lvl="6" marL="3200400" marR="0" rtl="0" algn="l">
              <a:spcBef>
                <a:spcPts val="320"/>
              </a:spcBef>
              <a:spcAft>
                <a:spcPts val="0"/>
              </a:spcAft>
              <a:buClr>
                <a:schemeClr val="accent1"/>
              </a:buClr>
              <a:buSzPts val="1200"/>
              <a:buFont typeface="Noto Sans Symbols"/>
              <a:buChar char="■"/>
              <a:defRPr b="0" i="0" sz="1600" u="none" cap="none" strike="noStrike">
                <a:solidFill>
                  <a:srgbClr val="95746A"/>
                </a:solidFill>
                <a:latin typeface="Rockwell"/>
                <a:ea typeface="Rockwell"/>
                <a:cs typeface="Rockwell"/>
                <a:sym typeface="Rockwell"/>
              </a:defRPr>
            </a:lvl7pPr>
            <a:lvl8pPr indent="-304800" lvl="7" marL="3657600" marR="0" rtl="0" algn="l">
              <a:spcBef>
                <a:spcPts val="320"/>
              </a:spcBef>
              <a:spcAft>
                <a:spcPts val="0"/>
              </a:spcAft>
              <a:buClr>
                <a:srgbClr val="F6B186"/>
              </a:buClr>
              <a:buSzPts val="1200"/>
              <a:buFont typeface="Noto Sans Symbols"/>
              <a:buChar char="■"/>
              <a:defRPr b="0" i="0" sz="1600" u="none" cap="none" strike="noStrike">
                <a:solidFill>
                  <a:srgbClr val="95746A"/>
                </a:solidFill>
                <a:latin typeface="Rockwell"/>
                <a:ea typeface="Rockwell"/>
                <a:cs typeface="Rockwell"/>
                <a:sym typeface="Rockwell"/>
              </a:defRPr>
            </a:lvl8pPr>
            <a:lvl9pPr indent="-304800" lvl="8" marL="4114800" marR="0" rtl="0" algn="l">
              <a:spcBef>
                <a:spcPts val="320"/>
              </a:spcBef>
              <a:spcAft>
                <a:spcPts val="0"/>
              </a:spcAft>
              <a:buClr>
                <a:schemeClr val="accent1"/>
              </a:buClr>
              <a:buSzPts val="1200"/>
              <a:buFont typeface="Noto Sans Symbols"/>
              <a:buChar char="■"/>
              <a:defRPr b="0" i="0" sz="1600" u="none" cap="none" strike="noStrike">
                <a:solidFill>
                  <a:srgbClr val="95746A"/>
                </a:solidFill>
                <a:latin typeface="Rockwell"/>
                <a:ea typeface="Rockwell"/>
                <a:cs typeface="Rockwell"/>
                <a:sym typeface="Rockwell"/>
              </a:defRPr>
            </a:lvl9pPr>
          </a:lstStyle>
          <a:p/>
        </p:txBody>
      </p:sp>
      <p:sp>
        <p:nvSpPr>
          <p:cNvPr id="215" name="Google Shape;215;p44"/>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16" name="Google Shape;216;p44"/>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17" name="Google Shape;217;p44"/>
          <p:cNvSpPr txBox="1"/>
          <p:nvPr>
            <p:ph idx="3" type="body"/>
          </p:nvPr>
        </p:nvSpPr>
        <p:spPr>
          <a:xfrm>
            <a:off x="497541" y="2070847"/>
            <a:ext cx="3657600" cy="322800"/>
          </a:xfrm>
          <a:prstGeom prst="rect">
            <a:avLst/>
          </a:prstGeom>
          <a:solidFill>
            <a:schemeClr val="accent3"/>
          </a:solidFill>
          <a:ln>
            <a:noFill/>
          </a:ln>
        </p:spPr>
        <p:txBody>
          <a:bodyPr anchorCtr="0" anchor="ctr" bIns="91425" lIns="91425" spcFirstLastPara="1" rIns="91425" wrap="square" tIns="91425"/>
          <a:lstStyle>
            <a:lvl1pPr indent="-228600" lvl="0" marL="457200" marR="0" rtl="0" algn="ctr">
              <a:spcBef>
                <a:spcPts val="0"/>
              </a:spcBef>
              <a:spcAft>
                <a:spcPts val="0"/>
              </a:spcAft>
              <a:buClr>
                <a:schemeClr val="accent1"/>
              </a:buClr>
              <a:buSzPts val="1500"/>
              <a:buFont typeface="Noto Sans Symbols"/>
              <a:buNone/>
              <a:defRPr b="0" i="0" sz="1800" u="none" cap="none" strike="noStrike">
                <a:solidFill>
                  <a:schemeClr val="lt1"/>
                </a:solidFill>
                <a:latin typeface="Rockwell"/>
                <a:ea typeface="Rockwell"/>
                <a:cs typeface="Rockwell"/>
                <a:sym typeface="Rockwell"/>
              </a:defRPr>
            </a:lvl1pPr>
            <a:lvl2pPr indent="-228600" lvl="1" marL="914400" marR="0" rtl="0" algn="l">
              <a:spcBef>
                <a:spcPts val="600"/>
              </a:spcBef>
              <a:spcAft>
                <a:spcPts val="0"/>
              </a:spcAft>
              <a:buClr>
                <a:srgbClr val="F6B186"/>
              </a:buClr>
              <a:buSzPts val="1350"/>
              <a:buFont typeface="Noto Sans Symbols"/>
              <a:buNone/>
              <a:defRPr b="1" i="0" sz="2000" u="none" cap="none" strike="noStrike">
                <a:solidFill>
                  <a:srgbClr val="95746A"/>
                </a:solidFill>
                <a:latin typeface="Rockwell"/>
                <a:ea typeface="Rockwell"/>
                <a:cs typeface="Rockwell"/>
                <a:sym typeface="Rockwell"/>
              </a:defRPr>
            </a:lvl2pPr>
            <a:lvl3pPr indent="-228600" lvl="2" marL="1371600" marR="0" rtl="0" algn="l">
              <a:spcBef>
                <a:spcPts val="600"/>
              </a:spcBef>
              <a:spcAft>
                <a:spcPts val="0"/>
              </a:spcAft>
              <a:buClr>
                <a:schemeClr val="accent1"/>
              </a:buClr>
              <a:buSzPts val="1350"/>
              <a:buFont typeface="Noto Sans Symbols"/>
              <a:buNone/>
              <a:defRPr b="1" i="0" sz="1800" u="none" cap="none" strike="noStrike">
                <a:solidFill>
                  <a:srgbClr val="95746A"/>
                </a:solidFill>
                <a:latin typeface="Rockwell"/>
                <a:ea typeface="Rockwell"/>
                <a:cs typeface="Rockwell"/>
                <a:sym typeface="Rockwell"/>
              </a:defRPr>
            </a:lvl3pPr>
            <a:lvl4pPr indent="-228600" lvl="3" marL="1828800" marR="0" rtl="0" algn="l">
              <a:spcBef>
                <a:spcPts val="600"/>
              </a:spcBef>
              <a:spcAft>
                <a:spcPts val="0"/>
              </a:spcAft>
              <a:buClr>
                <a:srgbClr val="F6B186"/>
              </a:buClr>
              <a:buSzPts val="1350"/>
              <a:buFont typeface="Noto Sans Symbols"/>
              <a:buNone/>
              <a:defRPr b="1" i="0" sz="1600" u="none" cap="none" strike="noStrike">
                <a:solidFill>
                  <a:srgbClr val="95746A"/>
                </a:solidFill>
                <a:latin typeface="Rockwell"/>
                <a:ea typeface="Rockwell"/>
                <a:cs typeface="Rockwell"/>
                <a:sym typeface="Rockwell"/>
              </a:defRPr>
            </a:lvl4pPr>
            <a:lvl5pPr indent="-228600" lvl="4" marL="2286000" marR="0" rtl="0" algn="l">
              <a:spcBef>
                <a:spcPts val="600"/>
              </a:spcBef>
              <a:spcAft>
                <a:spcPts val="0"/>
              </a:spcAft>
              <a:buClr>
                <a:schemeClr val="accent1"/>
              </a:buClr>
              <a:buSzPts val="1350"/>
              <a:buFont typeface="Noto Sans Symbols"/>
              <a:buNone/>
              <a:defRPr b="1" i="0" sz="1600" u="none" cap="none" strike="noStrike">
                <a:solidFill>
                  <a:srgbClr val="95746A"/>
                </a:solidFill>
                <a:latin typeface="Rockwell"/>
                <a:ea typeface="Rockwell"/>
                <a:cs typeface="Rockwell"/>
                <a:sym typeface="Rockwell"/>
              </a:defRPr>
            </a:lvl5pPr>
            <a:lvl6pPr indent="-228600" lvl="5" marL="2743200" marR="0" rtl="0" algn="l">
              <a:spcBef>
                <a:spcPts val="320"/>
              </a:spcBef>
              <a:spcAft>
                <a:spcPts val="0"/>
              </a:spcAft>
              <a:buClr>
                <a:srgbClr val="F6B186"/>
              </a:buClr>
              <a:buSzPts val="1350"/>
              <a:buFont typeface="Noto Sans Symbols"/>
              <a:buNone/>
              <a:defRPr b="1" i="0" sz="1600" u="none" cap="none" strike="noStrike">
                <a:solidFill>
                  <a:srgbClr val="95746A"/>
                </a:solidFill>
                <a:latin typeface="Rockwell"/>
                <a:ea typeface="Rockwell"/>
                <a:cs typeface="Rockwell"/>
                <a:sym typeface="Rockwell"/>
              </a:defRPr>
            </a:lvl6pPr>
            <a:lvl7pPr indent="-228600" lvl="6" marL="3200400" marR="0" rtl="0" algn="l">
              <a:spcBef>
                <a:spcPts val="320"/>
              </a:spcBef>
              <a:spcAft>
                <a:spcPts val="0"/>
              </a:spcAft>
              <a:buClr>
                <a:schemeClr val="accent1"/>
              </a:buClr>
              <a:buSzPts val="1350"/>
              <a:buFont typeface="Noto Sans Symbols"/>
              <a:buNone/>
              <a:defRPr b="1" i="0" sz="1600" u="none" cap="none" strike="noStrike">
                <a:solidFill>
                  <a:srgbClr val="95746A"/>
                </a:solidFill>
                <a:latin typeface="Rockwell"/>
                <a:ea typeface="Rockwell"/>
                <a:cs typeface="Rockwell"/>
                <a:sym typeface="Rockwell"/>
              </a:defRPr>
            </a:lvl7pPr>
            <a:lvl8pPr indent="-228600" lvl="7" marL="3657600" marR="0" rtl="0" algn="l">
              <a:spcBef>
                <a:spcPts val="320"/>
              </a:spcBef>
              <a:spcAft>
                <a:spcPts val="0"/>
              </a:spcAft>
              <a:buClr>
                <a:srgbClr val="F6B186"/>
              </a:buClr>
              <a:buSzPts val="1350"/>
              <a:buFont typeface="Noto Sans Symbols"/>
              <a:buNone/>
              <a:defRPr b="1" i="0" sz="1600" u="none" cap="none" strike="noStrike">
                <a:solidFill>
                  <a:srgbClr val="95746A"/>
                </a:solidFill>
                <a:latin typeface="Rockwell"/>
                <a:ea typeface="Rockwell"/>
                <a:cs typeface="Rockwell"/>
                <a:sym typeface="Rockwell"/>
              </a:defRPr>
            </a:lvl8pPr>
            <a:lvl9pPr indent="-228600" lvl="8" marL="4114800" marR="0" rtl="0" algn="l">
              <a:spcBef>
                <a:spcPts val="320"/>
              </a:spcBef>
              <a:spcAft>
                <a:spcPts val="0"/>
              </a:spcAft>
              <a:buClr>
                <a:schemeClr val="accent1"/>
              </a:buClr>
              <a:buSzPts val="1350"/>
              <a:buFont typeface="Noto Sans Symbols"/>
              <a:buNone/>
              <a:defRPr b="1" i="0" sz="1600" u="none" cap="none" strike="noStrike">
                <a:solidFill>
                  <a:srgbClr val="95746A"/>
                </a:solidFill>
                <a:latin typeface="Rockwell"/>
                <a:ea typeface="Rockwell"/>
                <a:cs typeface="Rockwell"/>
                <a:sym typeface="Rockwell"/>
              </a:defRPr>
            </a:lvl9pPr>
          </a:lstStyle>
          <a:p/>
        </p:txBody>
      </p:sp>
      <p:sp>
        <p:nvSpPr>
          <p:cNvPr id="218" name="Google Shape;218;p44"/>
          <p:cNvSpPr txBox="1"/>
          <p:nvPr>
            <p:ph idx="4" type="body"/>
          </p:nvPr>
        </p:nvSpPr>
        <p:spPr>
          <a:xfrm>
            <a:off x="4399878" y="2070847"/>
            <a:ext cx="3657600" cy="322800"/>
          </a:xfrm>
          <a:prstGeom prst="rect">
            <a:avLst/>
          </a:prstGeom>
          <a:solidFill>
            <a:srgbClr val="AA928D"/>
          </a:solidFill>
          <a:ln>
            <a:noFill/>
          </a:ln>
        </p:spPr>
        <p:txBody>
          <a:bodyPr anchorCtr="0" anchor="ctr" bIns="91425" lIns="91425" spcFirstLastPara="1" rIns="91425" wrap="square" tIns="91425"/>
          <a:lstStyle>
            <a:lvl1pPr indent="-228600" lvl="0" marL="457200" marR="0" rtl="0" algn="ctr">
              <a:spcBef>
                <a:spcPts val="0"/>
              </a:spcBef>
              <a:spcAft>
                <a:spcPts val="0"/>
              </a:spcAft>
              <a:buClr>
                <a:schemeClr val="accent1"/>
              </a:buClr>
              <a:buSzPts val="1500"/>
              <a:buFont typeface="Noto Sans Symbols"/>
              <a:buNone/>
              <a:defRPr b="0" i="0" sz="1800" u="none" cap="none" strike="noStrike">
                <a:solidFill>
                  <a:schemeClr val="lt1"/>
                </a:solidFill>
                <a:latin typeface="Rockwell"/>
                <a:ea typeface="Rockwell"/>
                <a:cs typeface="Rockwell"/>
                <a:sym typeface="Rockwell"/>
              </a:defRPr>
            </a:lvl1pPr>
            <a:lvl2pPr indent="-228600" lvl="1" marL="914400" marR="0" rtl="0" algn="l">
              <a:spcBef>
                <a:spcPts val="600"/>
              </a:spcBef>
              <a:spcAft>
                <a:spcPts val="0"/>
              </a:spcAft>
              <a:buClr>
                <a:srgbClr val="F6B186"/>
              </a:buClr>
              <a:buSzPts val="1350"/>
              <a:buFont typeface="Noto Sans Symbols"/>
              <a:buNone/>
              <a:defRPr b="1" i="0" sz="2000" u="none" cap="none" strike="noStrike">
                <a:solidFill>
                  <a:srgbClr val="95746A"/>
                </a:solidFill>
                <a:latin typeface="Rockwell"/>
                <a:ea typeface="Rockwell"/>
                <a:cs typeface="Rockwell"/>
                <a:sym typeface="Rockwell"/>
              </a:defRPr>
            </a:lvl2pPr>
            <a:lvl3pPr indent="-228600" lvl="2" marL="1371600" marR="0" rtl="0" algn="l">
              <a:spcBef>
                <a:spcPts val="600"/>
              </a:spcBef>
              <a:spcAft>
                <a:spcPts val="0"/>
              </a:spcAft>
              <a:buClr>
                <a:schemeClr val="accent1"/>
              </a:buClr>
              <a:buSzPts val="1350"/>
              <a:buFont typeface="Noto Sans Symbols"/>
              <a:buNone/>
              <a:defRPr b="1" i="0" sz="1800" u="none" cap="none" strike="noStrike">
                <a:solidFill>
                  <a:srgbClr val="95746A"/>
                </a:solidFill>
                <a:latin typeface="Rockwell"/>
                <a:ea typeface="Rockwell"/>
                <a:cs typeface="Rockwell"/>
                <a:sym typeface="Rockwell"/>
              </a:defRPr>
            </a:lvl3pPr>
            <a:lvl4pPr indent="-228600" lvl="3" marL="1828800" marR="0" rtl="0" algn="l">
              <a:spcBef>
                <a:spcPts val="600"/>
              </a:spcBef>
              <a:spcAft>
                <a:spcPts val="0"/>
              </a:spcAft>
              <a:buClr>
                <a:srgbClr val="F6B186"/>
              </a:buClr>
              <a:buSzPts val="1350"/>
              <a:buFont typeface="Noto Sans Symbols"/>
              <a:buNone/>
              <a:defRPr b="1" i="0" sz="1600" u="none" cap="none" strike="noStrike">
                <a:solidFill>
                  <a:srgbClr val="95746A"/>
                </a:solidFill>
                <a:latin typeface="Rockwell"/>
                <a:ea typeface="Rockwell"/>
                <a:cs typeface="Rockwell"/>
                <a:sym typeface="Rockwell"/>
              </a:defRPr>
            </a:lvl4pPr>
            <a:lvl5pPr indent="-228600" lvl="4" marL="2286000" marR="0" rtl="0" algn="l">
              <a:spcBef>
                <a:spcPts val="600"/>
              </a:spcBef>
              <a:spcAft>
                <a:spcPts val="0"/>
              </a:spcAft>
              <a:buClr>
                <a:schemeClr val="accent1"/>
              </a:buClr>
              <a:buSzPts val="1350"/>
              <a:buFont typeface="Noto Sans Symbols"/>
              <a:buNone/>
              <a:defRPr b="1" i="0" sz="1600" u="none" cap="none" strike="noStrike">
                <a:solidFill>
                  <a:srgbClr val="95746A"/>
                </a:solidFill>
                <a:latin typeface="Rockwell"/>
                <a:ea typeface="Rockwell"/>
                <a:cs typeface="Rockwell"/>
                <a:sym typeface="Rockwell"/>
              </a:defRPr>
            </a:lvl5pPr>
            <a:lvl6pPr indent="-228600" lvl="5" marL="2743200" marR="0" rtl="0" algn="l">
              <a:spcBef>
                <a:spcPts val="320"/>
              </a:spcBef>
              <a:spcAft>
                <a:spcPts val="0"/>
              </a:spcAft>
              <a:buClr>
                <a:srgbClr val="F6B186"/>
              </a:buClr>
              <a:buSzPts val="1350"/>
              <a:buFont typeface="Noto Sans Symbols"/>
              <a:buNone/>
              <a:defRPr b="1" i="0" sz="1600" u="none" cap="none" strike="noStrike">
                <a:solidFill>
                  <a:srgbClr val="95746A"/>
                </a:solidFill>
                <a:latin typeface="Rockwell"/>
                <a:ea typeface="Rockwell"/>
                <a:cs typeface="Rockwell"/>
                <a:sym typeface="Rockwell"/>
              </a:defRPr>
            </a:lvl6pPr>
            <a:lvl7pPr indent="-228600" lvl="6" marL="3200400" marR="0" rtl="0" algn="l">
              <a:spcBef>
                <a:spcPts val="320"/>
              </a:spcBef>
              <a:spcAft>
                <a:spcPts val="0"/>
              </a:spcAft>
              <a:buClr>
                <a:schemeClr val="accent1"/>
              </a:buClr>
              <a:buSzPts val="1350"/>
              <a:buFont typeface="Noto Sans Symbols"/>
              <a:buNone/>
              <a:defRPr b="1" i="0" sz="1600" u="none" cap="none" strike="noStrike">
                <a:solidFill>
                  <a:srgbClr val="95746A"/>
                </a:solidFill>
                <a:latin typeface="Rockwell"/>
                <a:ea typeface="Rockwell"/>
                <a:cs typeface="Rockwell"/>
                <a:sym typeface="Rockwell"/>
              </a:defRPr>
            </a:lvl7pPr>
            <a:lvl8pPr indent="-228600" lvl="7" marL="3657600" marR="0" rtl="0" algn="l">
              <a:spcBef>
                <a:spcPts val="320"/>
              </a:spcBef>
              <a:spcAft>
                <a:spcPts val="0"/>
              </a:spcAft>
              <a:buClr>
                <a:srgbClr val="F6B186"/>
              </a:buClr>
              <a:buSzPts val="1350"/>
              <a:buFont typeface="Noto Sans Symbols"/>
              <a:buNone/>
              <a:defRPr b="1" i="0" sz="1600" u="none" cap="none" strike="noStrike">
                <a:solidFill>
                  <a:srgbClr val="95746A"/>
                </a:solidFill>
                <a:latin typeface="Rockwell"/>
                <a:ea typeface="Rockwell"/>
                <a:cs typeface="Rockwell"/>
                <a:sym typeface="Rockwell"/>
              </a:defRPr>
            </a:lvl8pPr>
            <a:lvl9pPr indent="-228600" lvl="8" marL="4114800" marR="0" rtl="0" algn="l">
              <a:spcBef>
                <a:spcPts val="320"/>
              </a:spcBef>
              <a:spcAft>
                <a:spcPts val="0"/>
              </a:spcAft>
              <a:buClr>
                <a:schemeClr val="accent1"/>
              </a:buClr>
              <a:buSzPts val="1350"/>
              <a:buFont typeface="Noto Sans Symbols"/>
              <a:buNone/>
              <a:defRPr b="1" i="0" sz="1600" u="none" cap="none" strike="noStrike">
                <a:solidFill>
                  <a:srgbClr val="95746A"/>
                </a:solidFill>
                <a:latin typeface="Rockwell"/>
                <a:ea typeface="Rockwell"/>
                <a:cs typeface="Rockwell"/>
                <a:sym typeface="Rockwe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219" name="Shape 219"/>
        <p:cNvGrpSpPr/>
        <p:nvPr/>
      </p:nvGrpSpPr>
      <p:grpSpPr>
        <a:xfrm>
          <a:off x="0" y="0"/>
          <a:ext cx="0" cy="0"/>
          <a:chOff x="0" y="0"/>
          <a:chExt cx="0" cy="0"/>
        </a:xfrm>
      </p:grpSpPr>
      <p:sp>
        <p:nvSpPr>
          <p:cNvPr id="220" name="Google Shape;220;p45"/>
          <p:cNvSpPr txBox="1"/>
          <p:nvPr>
            <p:ph type="title"/>
          </p:nvPr>
        </p:nvSpPr>
        <p:spPr>
          <a:xfrm>
            <a:off x="498474" y="484094"/>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3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1" name="Google Shape;221;p45"/>
          <p:cNvSpPr txBox="1"/>
          <p:nvPr>
            <p:ph idx="1" type="body"/>
          </p:nvPr>
        </p:nvSpPr>
        <p:spPr>
          <a:xfrm>
            <a:off x="498517" y="1985963"/>
            <a:ext cx="7569300" cy="19659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22" name="Google Shape;222;p45"/>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23" name="Google Shape;223;p45"/>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24" name="Google Shape;224;p45"/>
          <p:cNvSpPr txBox="1"/>
          <p:nvPr>
            <p:ph idx="2" type="body"/>
          </p:nvPr>
        </p:nvSpPr>
        <p:spPr>
          <a:xfrm>
            <a:off x="498517" y="4164965"/>
            <a:ext cx="7569300" cy="19659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225" name="Shape 225"/>
        <p:cNvGrpSpPr/>
        <p:nvPr/>
      </p:nvGrpSpPr>
      <p:grpSpPr>
        <a:xfrm>
          <a:off x="0" y="0"/>
          <a:ext cx="0" cy="0"/>
          <a:chOff x="0" y="0"/>
          <a:chExt cx="0" cy="0"/>
        </a:xfrm>
      </p:grpSpPr>
      <p:sp>
        <p:nvSpPr>
          <p:cNvPr id="226" name="Google Shape;226;p46"/>
          <p:cNvSpPr txBox="1"/>
          <p:nvPr>
            <p:ph type="title"/>
          </p:nvPr>
        </p:nvSpPr>
        <p:spPr>
          <a:xfrm>
            <a:off x="498474" y="484094"/>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3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27" name="Google Shape;227;p46"/>
          <p:cNvSpPr txBox="1"/>
          <p:nvPr>
            <p:ph idx="1" type="body"/>
          </p:nvPr>
        </p:nvSpPr>
        <p:spPr>
          <a:xfrm>
            <a:off x="4410075" y="1985963"/>
            <a:ext cx="3657600" cy="19659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28" name="Google Shape;228;p46"/>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29" name="Google Shape;229;p46"/>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30" name="Google Shape;230;p46"/>
          <p:cNvSpPr txBox="1"/>
          <p:nvPr>
            <p:ph idx="2" type="body"/>
          </p:nvPr>
        </p:nvSpPr>
        <p:spPr>
          <a:xfrm>
            <a:off x="498518" y="1985963"/>
            <a:ext cx="3657600" cy="41403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31" name="Google Shape;231;p46"/>
          <p:cNvSpPr txBox="1"/>
          <p:nvPr>
            <p:ph idx="3" type="body"/>
          </p:nvPr>
        </p:nvSpPr>
        <p:spPr>
          <a:xfrm>
            <a:off x="4410075" y="4169664"/>
            <a:ext cx="3657600" cy="19659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232" name="Shape 232"/>
        <p:cNvGrpSpPr/>
        <p:nvPr/>
      </p:nvGrpSpPr>
      <p:grpSpPr>
        <a:xfrm>
          <a:off x="0" y="0"/>
          <a:ext cx="0" cy="0"/>
          <a:chOff x="0" y="0"/>
          <a:chExt cx="0" cy="0"/>
        </a:xfrm>
      </p:grpSpPr>
      <p:sp>
        <p:nvSpPr>
          <p:cNvPr id="233" name="Google Shape;233;p47"/>
          <p:cNvSpPr txBox="1"/>
          <p:nvPr>
            <p:ph type="title"/>
          </p:nvPr>
        </p:nvSpPr>
        <p:spPr>
          <a:xfrm>
            <a:off x="498474" y="484094"/>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3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34" name="Google Shape;234;p47"/>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35" name="Google Shape;235;p47"/>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36" name="Google Shape;236;p47"/>
          <p:cNvSpPr txBox="1"/>
          <p:nvPr>
            <p:ph idx="1" type="body"/>
          </p:nvPr>
        </p:nvSpPr>
        <p:spPr>
          <a:xfrm>
            <a:off x="502920" y="1985963"/>
            <a:ext cx="3657300" cy="19659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37" name="Google Shape;237;p47"/>
          <p:cNvSpPr txBox="1"/>
          <p:nvPr>
            <p:ph idx="2" type="body"/>
          </p:nvPr>
        </p:nvSpPr>
        <p:spPr>
          <a:xfrm>
            <a:off x="502920" y="4164965"/>
            <a:ext cx="3657300" cy="19659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38" name="Google Shape;238;p47"/>
          <p:cNvSpPr txBox="1"/>
          <p:nvPr>
            <p:ph idx="3" type="body"/>
          </p:nvPr>
        </p:nvSpPr>
        <p:spPr>
          <a:xfrm>
            <a:off x="4410075" y="1985963"/>
            <a:ext cx="3657600" cy="19659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39" name="Google Shape;239;p47"/>
          <p:cNvSpPr txBox="1"/>
          <p:nvPr>
            <p:ph idx="4" type="body"/>
          </p:nvPr>
        </p:nvSpPr>
        <p:spPr>
          <a:xfrm>
            <a:off x="4410075" y="4169664"/>
            <a:ext cx="3657600" cy="19659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40" name="Shape 240"/>
        <p:cNvGrpSpPr/>
        <p:nvPr/>
      </p:nvGrpSpPr>
      <p:grpSpPr>
        <a:xfrm>
          <a:off x="0" y="0"/>
          <a:ext cx="0" cy="0"/>
          <a:chOff x="0" y="0"/>
          <a:chExt cx="0" cy="0"/>
        </a:xfrm>
      </p:grpSpPr>
      <p:sp>
        <p:nvSpPr>
          <p:cNvPr id="241" name="Google Shape;241;p48"/>
          <p:cNvSpPr txBox="1"/>
          <p:nvPr>
            <p:ph type="title"/>
          </p:nvPr>
        </p:nvSpPr>
        <p:spPr>
          <a:xfrm>
            <a:off x="498474" y="484094"/>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3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42" name="Google Shape;242;p48"/>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43" name="Google Shape;243;p48"/>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44" name="Shape 244"/>
        <p:cNvGrpSpPr/>
        <p:nvPr/>
      </p:nvGrpSpPr>
      <p:grpSpPr>
        <a:xfrm>
          <a:off x="0" y="0"/>
          <a:ext cx="0" cy="0"/>
          <a:chOff x="0" y="0"/>
          <a:chExt cx="0" cy="0"/>
        </a:xfrm>
      </p:grpSpPr>
      <p:sp>
        <p:nvSpPr>
          <p:cNvPr id="245" name="Google Shape;245;p49"/>
          <p:cNvSpPr/>
          <p:nvPr/>
        </p:nvSpPr>
        <p:spPr>
          <a:xfrm>
            <a:off x="282575" y="228600"/>
            <a:ext cx="3451200" cy="634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46" name="Google Shape;246;p49"/>
          <p:cNvSpPr txBox="1"/>
          <p:nvPr>
            <p:ph type="title"/>
          </p:nvPr>
        </p:nvSpPr>
        <p:spPr>
          <a:xfrm>
            <a:off x="380555" y="2571750"/>
            <a:ext cx="3255300" cy="11619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1"/>
              </a:buClr>
              <a:buSzPts val="1400"/>
              <a:buFont typeface="Rockwell"/>
              <a:buNone/>
              <a:defRPr b="0" i="0" sz="2600" u="none" cap="none" strike="noStrike">
                <a:solidFill>
                  <a:schemeClr val="l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47" name="Google Shape;247;p49"/>
          <p:cNvSpPr txBox="1"/>
          <p:nvPr>
            <p:ph idx="1" type="body"/>
          </p:nvPr>
        </p:nvSpPr>
        <p:spPr>
          <a:xfrm>
            <a:off x="4168775" y="273050"/>
            <a:ext cx="4597500" cy="5853000"/>
          </a:xfrm>
          <a:prstGeom prst="rect">
            <a:avLst/>
          </a:prstGeom>
          <a:noFill/>
          <a:ln>
            <a:noFill/>
          </a:ln>
        </p:spPr>
        <p:txBody>
          <a:bodyPr anchorCtr="0" anchor="t" bIns="91425" lIns="91425" spcFirstLastPara="1" rIns="91425" wrap="square" tIns="91425"/>
          <a:lstStyle>
            <a:lvl1pPr indent="-314325" lvl="0" marL="457200" marR="0" rtl="0" algn="l">
              <a:spcBef>
                <a:spcPts val="20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23850" lvl="5" marL="2743200" marR="0" rtl="0" algn="l">
              <a:spcBef>
                <a:spcPts val="400"/>
              </a:spcBef>
              <a:spcAft>
                <a:spcPts val="0"/>
              </a:spcAft>
              <a:buClr>
                <a:srgbClr val="F6B186"/>
              </a:buClr>
              <a:buSzPts val="1500"/>
              <a:buFont typeface="Noto Sans Symbols"/>
              <a:buChar char="■"/>
              <a:defRPr b="0" i="0" sz="2000" u="none" cap="none" strike="noStrike">
                <a:solidFill>
                  <a:srgbClr val="95746A"/>
                </a:solidFill>
                <a:latin typeface="Rockwell"/>
                <a:ea typeface="Rockwell"/>
                <a:cs typeface="Rockwell"/>
                <a:sym typeface="Rockwell"/>
              </a:defRPr>
            </a:lvl6pPr>
            <a:lvl7pPr indent="-323850" lvl="6" marL="3200400" marR="0" rtl="0" algn="l">
              <a:spcBef>
                <a:spcPts val="400"/>
              </a:spcBef>
              <a:spcAft>
                <a:spcPts val="0"/>
              </a:spcAft>
              <a:buClr>
                <a:schemeClr val="accent1"/>
              </a:buClr>
              <a:buSzPts val="1500"/>
              <a:buFont typeface="Noto Sans Symbols"/>
              <a:buChar char="■"/>
              <a:defRPr b="0" i="0" sz="2000" u="none" cap="none" strike="noStrike">
                <a:solidFill>
                  <a:srgbClr val="95746A"/>
                </a:solidFill>
                <a:latin typeface="Rockwell"/>
                <a:ea typeface="Rockwell"/>
                <a:cs typeface="Rockwell"/>
                <a:sym typeface="Rockwell"/>
              </a:defRPr>
            </a:lvl7pPr>
            <a:lvl8pPr indent="-323850" lvl="7" marL="3657600" marR="0" rtl="0" algn="l">
              <a:spcBef>
                <a:spcPts val="400"/>
              </a:spcBef>
              <a:spcAft>
                <a:spcPts val="0"/>
              </a:spcAft>
              <a:buClr>
                <a:srgbClr val="F6B186"/>
              </a:buClr>
              <a:buSzPts val="1500"/>
              <a:buFont typeface="Noto Sans Symbols"/>
              <a:buChar char="■"/>
              <a:defRPr b="0" i="0" sz="2000" u="none" cap="none" strike="noStrike">
                <a:solidFill>
                  <a:srgbClr val="95746A"/>
                </a:solidFill>
                <a:latin typeface="Rockwell"/>
                <a:ea typeface="Rockwell"/>
                <a:cs typeface="Rockwell"/>
                <a:sym typeface="Rockwell"/>
              </a:defRPr>
            </a:lvl8pPr>
            <a:lvl9pPr indent="-323850" lvl="8" marL="4114800" marR="0" rtl="0" algn="l">
              <a:spcBef>
                <a:spcPts val="400"/>
              </a:spcBef>
              <a:spcAft>
                <a:spcPts val="0"/>
              </a:spcAft>
              <a:buClr>
                <a:schemeClr val="accent1"/>
              </a:buClr>
              <a:buSzPts val="1500"/>
              <a:buFont typeface="Noto Sans Symbols"/>
              <a:buChar char="■"/>
              <a:defRPr b="0" i="0" sz="2000" u="none" cap="none" strike="noStrike">
                <a:solidFill>
                  <a:srgbClr val="95746A"/>
                </a:solidFill>
                <a:latin typeface="Rockwell"/>
                <a:ea typeface="Rockwell"/>
                <a:cs typeface="Rockwell"/>
                <a:sym typeface="Rockwell"/>
              </a:defRPr>
            </a:lvl9pPr>
          </a:lstStyle>
          <a:p/>
        </p:txBody>
      </p:sp>
      <p:sp>
        <p:nvSpPr>
          <p:cNvPr id="248" name="Google Shape;248;p49"/>
          <p:cNvSpPr txBox="1"/>
          <p:nvPr>
            <p:ph idx="2" type="body"/>
          </p:nvPr>
        </p:nvSpPr>
        <p:spPr>
          <a:xfrm>
            <a:off x="381093" y="3733800"/>
            <a:ext cx="3255300" cy="2392500"/>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chemeClr val="accent1"/>
              </a:buClr>
              <a:buSzPts val="1500"/>
              <a:buFont typeface="Noto Sans Symbols"/>
              <a:buNone/>
              <a:defRPr b="0" i="0" sz="1400" u="none" cap="none" strike="noStrike">
                <a:solidFill>
                  <a:schemeClr val="lt1"/>
                </a:solidFill>
                <a:latin typeface="Rockwell"/>
                <a:ea typeface="Rockwell"/>
                <a:cs typeface="Rockwell"/>
                <a:sym typeface="Rockwell"/>
              </a:defRPr>
            </a:lvl1pPr>
            <a:lvl2pPr indent="-228600" lvl="1" marL="914400" marR="0" rtl="0" algn="l">
              <a:spcBef>
                <a:spcPts val="600"/>
              </a:spcBef>
              <a:spcAft>
                <a:spcPts val="0"/>
              </a:spcAft>
              <a:buClr>
                <a:srgbClr val="F6B186"/>
              </a:buClr>
              <a:buSzPts val="1350"/>
              <a:buFont typeface="Noto Sans Symbols"/>
              <a:buNone/>
              <a:defRPr b="0" i="0" sz="1200" u="none" cap="none" strike="noStrike">
                <a:solidFill>
                  <a:srgbClr val="95746A"/>
                </a:solidFill>
                <a:latin typeface="Rockwell"/>
                <a:ea typeface="Rockwell"/>
                <a:cs typeface="Rockwell"/>
                <a:sym typeface="Rockwell"/>
              </a:defRPr>
            </a:lvl2pPr>
            <a:lvl3pPr indent="-228600" lvl="2" marL="1371600" marR="0" rtl="0" algn="l">
              <a:spcBef>
                <a:spcPts val="600"/>
              </a:spcBef>
              <a:spcAft>
                <a:spcPts val="0"/>
              </a:spcAft>
              <a:buClr>
                <a:schemeClr val="accent1"/>
              </a:buClr>
              <a:buSzPts val="1350"/>
              <a:buFont typeface="Noto Sans Symbols"/>
              <a:buNone/>
              <a:defRPr b="0" i="0" sz="1000" u="none" cap="none" strike="noStrike">
                <a:solidFill>
                  <a:srgbClr val="95746A"/>
                </a:solidFill>
                <a:latin typeface="Rockwell"/>
                <a:ea typeface="Rockwell"/>
                <a:cs typeface="Rockwell"/>
                <a:sym typeface="Rockwell"/>
              </a:defRPr>
            </a:lvl3pPr>
            <a:lvl4pPr indent="-228600" lvl="3" marL="1828800" marR="0" rtl="0" algn="l">
              <a:spcBef>
                <a:spcPts val="60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4pPr>
            <a:lvl5pPr indent="-228600" lvl="4" marL="2286000" marR="0" rtl="0" algn="l">
              <a:spcBef>
                <a:spcPts val="60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5pPr>
            <a:lvl6pPr indent="-228600" lvl="5" marL="27432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6pPr>
            <a:lvl7pPr indent="-228600" lvl="6" marL="32004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7pPr>
            <a:lvl8pPr indent="-228600" lvl="7" marL="36576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8pPr>
            <a:lvl9pPr indent="-228600" lvl="8" marL="41148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9pPr>
          </a:lstStyle>
          <a:p/>
        </p:txBody>
      </p:sp>
      <p:sp>
        <p:nvSpPr>
          <p:cNvPr id="249" name="Google Shape;249;p49"/>
          <p:cNvSpPr txBox="1"/>
          <p:nvPr>
            <p:ph idx="10" type="dt"/>
          </p:nvPr>
        </p:nvSpPr>
        <p:spPr>
          <a:xfrm>
            <a:off x="7391399" y="6423585"/>
            <a:ext cx="15375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50" name="Google Shape;250;p49"/>
          <p:cNvSpPr txBox="1"/>
          <p:nvPr>
            <p:ph idx="11" type="ftr"/>
          </p:nvPr>
        </p:nvSpPr>
        <p:spPr>
          <a:xfrm>
            <a:off x="3859305" y="6423585"/>
            <a:ext cx="33168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51" name="Shape 251"/>
        <p:cNvGrpSpPr/>
        <p:nvPr/>
      </p:nvGrpSpPr>
      <p:grpSpPr>
        <a:xfrm>
          <a:off x="0" y="0"/>
          <a:ext cx="0" cy="0"/>
          <a:chOff x="0" y="0"/>
          <a:chExt cx="0" cy="0"/>
        </a:xfrm>
      </p:grpSpPr>
      <p:sp>
        <p:nvSpPr>
          <p:cNvPr id="252" name="Google Shape;252;p50"/>
          <p:cNvSpPr/>
          <p:nvPr/>
        </p:nvSpPr>
        <p:spPr>
          <a:xfrm>
            <a:off x="8166847" y="282573"/>
            <a:ext cx="685800" cy="302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53" name="Google Shape;253;p50"/>
          <p:cNvSpPr txBox="1"/>
          <p:nvPr>
            <p:ph type="title"/>
          </p:nvPr>
        </p:nvSpPr>
        <p:spPr>
          <a:xfrm>
            <a:off x="4169404" y="3124200"/>
            <a:ext cx="3898200" cy="8715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2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54" name="Google Shape;254;p50"/>
          <p:cNvSpPr/>
          <p:nvPr>
            <p:ph idx="2" type="pic"/>
          </p:nvPr>
        </p:nvSpPr>
        <p:spPr>
          <a:xfrm>
            <a:off x="277906" y="228600"/>
            <a:ext cx="3460800" cy="6345300"/>
          </a:xfrm>
          <a:prstGeom prst="rect">
            <a:avLst/>
          </a:prstGeom>
          <a:noFill/>
          <a:ln>
            <a:noFill/>
          </a:ln>
        </p:spPr>
        <p:txBody>
          <a:bodyPr anchorCtr="0" anchor="t" bIns="91425" lIns="91425" spcFirstLastPara="1" rIns="91425" wrap="square" tIns="91425"/>
          <a:lstStyle>
            <a:lvl1pPr indent="0" lvl="0" marL="0" marR="0" rtl="0" algn="l">
              <a:spcBef>
                <a:spcPts val="2000"/>
              </a:spcBef>
              <a:spcAft>
                <a:spcPts val="0"/>
              </a:spcAft>
              <a:buClr>
                <a:schemeClr val="accent1"/>
              </a:buClr>
              <a:buSzPts val="1400"/>
              <a:buFont typeface="Noto Sans Symbols"/>
              <a:buNone/>
              <a:defRPr b="0" i="0" sz="3200" u="none" cap="none" strike="noStrike">
                <a:solidFill>
                  <a:srgbClr val="95746A"/>
                </a:solidFill>
                <a:latin typeface="Rockwell"/>
                <a:ea typeface="Rockwell"/>
                <a:cs typeface="Rockwell"/>
                <a:sym typeface="Rockwell"/>
              </a:defRPr>
            </a:lvl1pPr>
            <a:lvl2pPr indent="0" lvl="1" marL="457200" marR="0" rtl="0" algn="l">
              <a:spcBef>
                <a:spcPts val="600"/>
              </a:spcBef>
              <a:spcAft>
                <a:spcPts val="0"/>
              </a:spcAft>
              <a:buClr>
                <a:srgbClr val="F6B186"/>
              </a:buClr>
              <a:buSzPts val="1400"/>
              <a:buFont typeface="Noto Sans Symbols"/>
              <a:buNone/>
              <a:defRPr b="0" i="0" sz="2800" u="none" cap="none" strike="noStrike">
                <a:solidFill>
                  <a:srgbClr val="95746A"/>
                </a:solidFill>
                <a:latin typeface="Rockwell"/>
                <a:ea typeface="Rockwell"/>
                <a:cs typeface="Rockwell"/>
                <a:sym typeface="Rockwell"/>
              </a:defRPr>
            </a:lvl2pPr>
            <a:lvl3pPr indent="0" lvl="2" marL="914400" marR="0" rtl="0" algn="l">
              <a:spcBef>
                <a:spcPts val="600"/>
              </a:spcBef>
              <a:spcAft>
                <a:spcPts val="0"/>
              </a:spcAft>
              <a:buClr>
                <a:schemeClr val="accent1"/>
              </a:buClr>
              <a:buSzPts val="1400"/>
              <a:buFont typeface="Noto Sans Symbols"/>
              <a:buNone/>
              <a:defRPr b="0" i="0" sz="2400" u="none" cap="none" strike="noStrike">
                <a:solidFill>
                  <a:srgbClr val="95746A"/>
                </a:solidFill>
                <a:latin typeface="Rockwell"/>
                <a:ea typeface="Rockwell"/>
                <a:cs typeface="Rockwell"/>
                <a:sym typeface="Rockwell"/>
              </a:defRPr>
            </a:lvl3pPr>
            <a:lvl4pPr indent="0" lvl="3" marL="1371600" marR="0" rtl="0" algn="l">
              <a:spcBef>
                <a:spcPts val="600"/>
              </a:spcBef>
              <a:spcAft>
                <a:spcPts val="0"/>
              </a:spcAft>
              <a:buClr>
                <a:srgbClr val="F6B186"/>
              </a:buClr>
              <a:buSzPts val="1400"/>
              <a:buFont typeface="Noto Sans Symbols"/>
              <a:buNone/>
              <a:defRPr b="0" i="0" sz="2000" u="none" cap="none" strike="noStrike">
                <a:solidFill>
                  <a:srgbClr val="95746A"/>
                </a:solidFill>
                <a:latin typeface="Rockwell"/>
                <a:ea typeface="Rockwell"/>
                <a:cs typeface="Rockwell"/>
                <a:sym typeface="Rockwell"/>
              </a:defRPr>
            </a:lvl4pPr>
            <a:lvl5pPr indent="0" lvl="4" marL="1828800" marR="0" rtl="0" algn="l">
              <a:spcBef>
                <a:spcPts val="6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5pPr>
            <a:lvl6pPr indent="0" lvl="5" marL="2286000" marR="0" rtl="0" algn="l">
              <a:spcBef>
                <a:spcPts val="400"/>
              </a:spcBef>
              <a:spcAft>
                <a:spcPts val="0"/>
              </a:spcAft>
              <a:buClr>
                <a:srgbClr val="F6B186"/>
              </a:buClr>
              <a:buSzPts val="1400"/>
              <a:buFont typeface="Noto Sans Symbols"/>
              <a:buNone/>
              <a:defRPr b="0" i="0" sz="2000" u="none" cap="none" strike="noStrike">
                <a:solidFill>
                  <a:srgbClr val="95746A"/>
                </a:solidFill>
                <a:latin typeface="Rockwell"/>
                <a:ea typeface="Rockwell"/>
                <a:cs typeface="Rockwell"/>
                <a:sym typeface="Rockwell"/>
              </a:defRPr>
            </a:lvl6pPr>
            <a:lvl7pPr indent="0" lvl="6" marL="2743200" marR="0" rtl="0" algn="l">
              <a:spcBef>
                <a:spcPts val="4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7pPr>
            <a:lvl8pPr indent="0" lvl="7" marL="3200400" marR="0" rtl="0" algn="l">
              <a:spcBef>
                <a:spcPts val="400"/>
              </a:spcBef>
              <a:spcAft>
                <a:spcPts val="0"/>
              </a:spcAft>
              <a:buClr>
                <a:srgbClr val="F6B186"/>
              </a:buClr>
              <a:buSzPts val="1400"/>
              <a:buFont typeface="Noto Sans Symbols"/>
              <a:buNone/>
              <a:defRPr b="0" i="0" sz="2000" u="none" cap="none" strike="noStrike">
                <a:solidFill>
                  <a:srgbClr val="95746A"/>
                </a:solidFill>
                <a:latin typeface="Rockwell"/>
                <a:ea typeface="Rockwell"/>
                <a:cs typeface="Rockwell"/>
                <a:sym typeface="Rockwell"/>
              </a:defRPr>
            </a:lvl8pPr>
            <a:lvl9pPr indent="0" lvl="8" marL="3657600" marR="0" rtl="0" algn="l">
              <a:spcBef>
                <a:spcPts val="4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9pPr>
          </a:lstStyle>
          <a:p/>
        </p:txBody>
      </p:sp>
      <p:sp>
        <p:nvSpPr>
          <p:cNvPr id="255" name="Google Shape;255;p50"/>
          <p:cNvSpPr txBox="1"/>
          <p:nvPr>
            <p:ph idx="1" type="body"/>
          </p:nvPr>
        </p:nvSpPr>
        <p:spPr>
          <a:xfrm>
            <a:off x="4169404" y="3995737"/>
            <a:ext cx="3898200" cy="2148000"/>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chemeClr val="accent1"/>
              </a:buClr>
              <a:buSzPts val="1500"/>
              <a:buFont typeface="Noto Sans Symbols"/>
              <a:buNone/>
              <a:defRPr b="0" i="0" sz="1400" u="none" cap="none" strike="noStrike">
                <a:solidFill>
                  <a:srgbClr val="95746A"/>
                </a:solidFill>
                <a:latin typeface="Rockwell"/>
                <a:ea typeface="Rockwell"/>
                <a:cs typeface="Rockwell"/>
                <a:sym typeface="Rockwell"/>
              </a:defRPr>
            </a:lvl1pPr>
            <a:lvl2pPr indent="-228600" lvl="1" marL="914400" marR="0" rtl="0" algn="l">
              <a:spcBef>
                <a:spcPts val="600"/>
              </a:spcBef>
              <a:spcAft>
                <a:spcPts val="0"/>
              </a:spcAft>
              <a:buClr>
                <a:srgbClr val="F6B186"/>
              </a:buClr>
              <a:buSzPts val="1350"/>
              <a:buFont typeface="Noto Sans Symbols"/>
              <a:buNone/>
              <a:defRPr b="0" i="0" sz="1200" u="none" cap="none" strike="noStrike">
                <a:solidFill>
                  <a:srgbClr val="95746A"/>
                </a:solidFill>
                <a:latin typeface="Rockwell"/>
                <a:ea typeface="Rockwell"/>
                <a:cs typeface="Rockwell"/>
                <a:sym typeface="Rockwell"/>
              </a:defRPr>
            </a:lvl2pPr>
            <a:lvl3pPr indent="-228600" lvl="2" marL="1371600" marR="0" rtl="0" algn="l">
              <a:spcBef>
                <a:spcPts val="600"/>
              </a:spcBef>
              <a:spcAft>
                <a:spcPts val="0"/>
              </a:spcAft>
              <a:buClr>
                <a:schemeClr val="accent1"/>
              </a:buClr>
              <a:buSzPts val="1350"/>
              <a:buFont typeface="Noto Sans Symbols"/>
              <a:buNone/>
              <a:defRPr b="0" i="0" sz="1000" u="none" cap="none" strike="noStrike">
                <a:solidFill>
                  <a:srgbClr val="95746A"/>
                </a:solidFill>
                <a:latin typeface="Rockwell"/>
                <a:ea typeface="Rockwell"/>
                <a:cs typeface="Rockwell"/>
                <a:sym typeface="Rockwell"/>
              </a:defRPr>
            </a:lvl3pPr>
            <a:lvl4pPr indent="-228600" lvl="3" marL="1828800" marR="0" rtl="0" algn="l">
              <a:spcBef>
                <a:spcPts val="60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4pPr>
            <a:lvl5pPr indent="-228600" lvl="4" marL="2286000" marR="0" rtl="0" algn="l">
              <a:spcBef>
                <a:spcPts val="60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5pPr>
            <a:lvl6pPr indent="-228600" lvl="5" marL="27432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6pPr>
            <a:lvl7pPr indent="-228600" lvl="6" marL="32004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7pPr>
            <a:lvl8pPr indent="-228600" lvl="7" marL="36576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8pPr>
            <a:lvl9pPr indent="-228600" lvl="8" marL="41148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9pPr>
          </a:lstStyle>
          <a:p/>
        </p:txBody>
      </p:sp>
      <p:sp>
        <p:nvSpPr>
          <p:cNvPr id="256" name="Google Shape;256;p50"/>
          <p:cNvSpPr txBox="1"/>
          <p:nvPr>
            <p:ph idx="10" type="dt"/>
          </p:nvPr>
        </p:nvSpPr>
        <p:spPr>
          <a:xfrm>
            <a:off x="7391399" y="6423585"/>
            <a:ext cx="15375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57" name="Google Shape;257;p50"/>
          <p:cNvSpPr txBox="1"/>
          <p:nvPr>
            <p:ph idx="11" type="ftr"/>
          </p:nvPr>
        </p:nvSpPr>
        <p:spPr>
          <a:xfrm>
            <a:off x="4191000" y="6423585"/>
            <a:ext cx="30051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58" name="Google Shape;258;p50"/>
          <p:cNvSpPr txBox="1"/>
          <p:nvPr>
            <p:ph idx="12" type="sldNum"/>
          </p:nvPr>
        </p:nvSpPr>
        <p:spPr>
          <a:xfrm>
            <a:off x="8305800" y="242234"/>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400">
                <a:solidFill>
                  <a:schemeClr val="lt1"/>
                </a:solidFill>
                <a:latin typeface="Rockwell"/>
                <a:ea typeface="Rockwell"/>
                <a:cs typeface="Rockwell"/>
                <a:sym typeface="Rockwell"/>
              </a:defRPr>
            </a:lvl1pPr>
            <a:lvl2pPr indent="0" lvl="1" marL="0" marR="0" rtl="0" algn="r">
              <a:spcBef>
                <a:spcPts val="0"/>
              </a:spcBef>
              <a:buNone/>
              <a:defRPr sz="1400">
                <a:solidFill>
                  <a:schemeClr val="lt1"/>
                </a:solidFill>
                <a:latin typeface="Rockwell"/>
                <a:ea typeface="Rockwell"/>
                <a:cs typeface="Rockwell"/>
                <a:sym typeface="Rockwell"/>
              </a:defRPr>
            </a:lvl2pPr>
            <a:lvl3pPr indent="0" lvl="2" marL="0" marR="0" rtl="0" algn="r">
              <a:spcBef>
                <a:spcPts val="0"/>
              </a:spcBef>
              <a:buNone/>
              <a:defRPr sz="1400">
                <a:solidFill>
                  <a:schemeClr val="lt1"/>
                </a:solidFill>
                <a:latin typeface="Rockwell"/>
                <a:ea typeface="Rockwell"/>
                <a:cs typeface="Rockwell"/>
                <a:sym typeface="Rockwell"/>
              </a:defRPr>
            </a:lvl3pPr>
            <a:lvl4pPr indent="0" lvl="3" marL="0" marR="0" rtl="0" algn="r">
              <a:spcBef>
                <a:spcPts val="0"/>
              </a:spcBef>
              <a:buNone/>
              <a:defRPr sz="1400">
                <a:solidFill>
                  <a:schemeClr val="lt1"/>
                </a:solidFill>
                <a:latin typeface="Rockwell"/>
                <a:ea typeface="Rockwell"/>
                <a:cs typeface="Rockwell"/>
                <a:sym typeface="Rockwell"/>
              </a:defRPr>
            </a:lvl4pPr>
            <a:lvl5pPr indent="0" lvl="4" marL="0" marR="0" rtl="0" algn="r">
              <a:spcBef>
                <a:spcPts val="0"/>
              </a:spcBef>
              <a:buNone/>
              <a:defRPr sz="1400">
                <a:solidFill>
                  <a:schemeClr val="lt1"/>
                </a:solidFill>
                <a:latin typeface="Rockwell"/>
                <a:ea typeface="Rockwell"/>
                <a:cs typeface="Rockwell"/>
                <a:sym typeface="Rockwell"/>
              </a:defRPr>
            </a:lvl5pPr>
            <a:lvl6pPr indent="0" lvl="5" marL="0" marR="0" rtl="0" algn="r">
              <a:spcBef>
                <a:spcPts val="0"/>
              </a:spcBef>
              <a:buNone/>
              <a:defRPr sz="1400">
                <a:solidFill>
                  <a:schemeClr val="lt1"/>
                </a:solidFill>
                <a:latin typeface="Rockwell"/>
                <a:ea typeface="Rockwell"/>
                <a:cs typeface="Rockwell"/>
                <a:sym typeface="Rockwell"/>
              </a:defRPr>
            </a:lvl6pPr>
            <a:lvl7pPr indent="0" lvl="6" marL="0" marR="0" rtl="0" algn="r">
              <a:spcBef>
                <a:spcPts val="0"/>
              </a:spcBef>
              <a:buNone/>
              <a:defRPr sz="1400">
                <a:solidFill>
                  <a:schemeClr val="lt1"/>
                </a:solidFill>
                <a:latin typeface="Rockwell"/>
                <a:ea typeface="Rockwell"/>
                <a:cs typeface="Rockwell"/>
                <a:sym typeface="Rockwell"/>
              </a:defRPr>
            </a:lvl7pPr>
            <a:lvl8pPr indent="0" lvl="7" marL="0" marR="0" rtl="0" algn="r">
              <a:spcBef>
                <a:spcPts val="0"/>
              </a:spcBef>
              <a:buNone/>
              <a:defRPr sz="1400">
                <a:solidFill>
                  <a:schemeClr val="lt1"/>
                </a:solidFill>
                <a:latin typeface="Rockwell"/>
                <a:ea typeface="Rockwell"/>
                <a:cs typeface="Rockwell"/>
                <a:sym typeface="Rockwell"/>
              </a:defRPr>
            </a:lvl8pPr>
            <a:lvl9pPr indent="0" lvl="8" marL="0" marR="0" rtl="0" algn="r">
              <a:spcBef>
                <a:spcPts val="0"/>
              </a:spcBef>
              <a:buNone/>
              <a:defRPr sz="1400">
                <a:solidFill>
                  <a:schemeClr val="lt1"/>
                </a:solidFill>
                <a:latin typeface="Rockwell"/>
                <a:ea typeface="Rockwell"/>
                <a:cs typeface="Rockwell"/>
                <a:sym typeface="Rockwe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bove Caption">
  <p:cSld name="Picture above Caption">
    <p:spTree>
      <p:nvGrpSpPr>
        <p:cNvPr id="259" name="Shape 259"/>
        <p:cNvGrpSpPr/>
        <p:nvPr/>
      </p:nvGrpSpPr>
      <p:grpSpPr>
        <a:xfrm>
          <a:off x="0" y="0"/>
          <a:ext cx="0" cy="0"/>
          <a:chOff x="0" y="0"/>
          <a:chExt cx="0" cy="0"/>
        </a:xfrm>
      </p:grpSpPr>
      <p:sp>
        <p:nvSpPr>
          <p:cNvPr id="260" name="Google Shape;260;p51"/>
          <p:cNvSpPr txBox="1"/>
          <p:nvPr>
            <p:ph type="title"/>
          </p:nvPr>
        </p:nvSpPr>
        <p:spPr>
          <a:xfrm>
            <a:off x="506505" y="4424082"/>
            <a:ext cx="6191100" cy="8337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2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61" name="Google Shape;261;p51"/>
          <p:cNvSpPr/>
          <p:nvPr>
            <p:ph idx="2" type="pic"/>
          </p:nvPr>
        </p:nvSpPr>
        <p:spPr>
          <a:xfrm>
            <a:off x="277905" y="228600"/>
            <a:ext cx="6378300" cy="4188000"/>
          </a:xfrm>
          <a:prstGeom prst="rect">
            <a:avLst/>
          </a:prstGeom>
          <a:noFill/>
          <a:ln>
            <a:noFill/>
          </a:ln>
        </p:spPr>
        <p:txBody>
          <a:bodyPr anchorCtr="0" anchor="t" bIns="91425" lIns="91425" spcFirstLastPara="1" rIns="91425" wrap="square" tIns="91425"/>
          <a:lstStyle>
            <a:lvl1pPr indent="0" lvl="0" marL="0" marR="0" rtl="0" algn="l">
              <a:spcBef>
                <a:spcPts val="2000"/>
              </a:spcBef>
              <a:spcAft>
                <a:spcPts val="0"/>
              </a:spcAft>
              <a:buClr>
                <a:schemeClr val="accent1"/>
              </a:buClr>
              <a:buSzPts val="1400"/>
              <a:buFont typeface="Noto Sans Symbols"/>
              <a:buNone/>
              <a:defRPr b="0" i="0" sz="3200" u="none" cap="none" strike="noStrike">
                <a:solidFill>
                  <a:srgbClr val="95746A"/>
                </a:solidFill>
                <a:latin typeface="Rockwell"/>
                <a:ea typeface="Rockwell"/>
                <a:cs typeface="Rockwell"/>
                <a:sym typeface="Rockwell"/>
              </a:defRPr>
            </a:lvl1pPr>
            <a:lvl2pPr indent="0" lvl="1" marL="457200" marR="0" rtl="0" algn="l">
              <a:spcBef>
                <a:spcPts val="600"/>
              </a:spcBef>
              <a:spcAft>
                <a:spcPts val="0"/>
              </a:spcAft>
              <a:buClr>
                <a:srgbClr val="F6B186"/>
              </a:buClr>
              <a:buSzPts val="1400"/>
              <a:buFont typeface="Noto Sans Symbols"/>
              <a:buNone/>
              <a:defRPr b="0" i="0" sz="2800" u="none" cap="none" strike="noStrike">
                <a:solidFill>
                  <a:srgbClr val="95746A"/>
                </a:solidFill>
                <a:latin typeface="Rockwell"/>
                <a:ea typeface="Rockwell"/>
                <a:cs typeface="Rockwell"/>
                <a:sym typeface="Rockwell"/>
              </a:defRPr>
            </a:lvl2pPr>
            <a:lvl3pPr indent="0" lvl="2" marL="914400" marR="0" rtl="0" algn="l">
              <a:spcBef>
                <a:spcPts val="600"/>
              </a:spcBef>
              <a:spcAft>
                <a:spcPts val="0"/>
              </a:spcAft>
              <a:buClr>
                <a:schemeClr val="accent1"/>
              </a:buClr>
              <a:buSzPts val="1400"/>
              <a:buFont typeface="Noto Sans Symbols"/>
              <a:buNone/>
              <a:defRPr b="0" i="0" sz="2400" u="none" cap="none" strike="noStrike">
                <a:solidFill>
                  <a:srgbClr val="95746A"/>
                </a:solidFill>
                <a:latin typeface="Rockwell"/>
                <a:ea typeface="Rockwell"/>
                <a:cs typeface="Rockwell"/>
                <a:sym typeface="Rockwell"/>
              </a:defRPr>
            </a:lvl3pPr>
            <a:lvl4pPr indent="0" lvl="3" marL="1371600" marR="0" rtl="0" algn="l">
              <a:spcBef>
                <a:spcPts val="600"/>
              </a:spcBef>
              <a:spcAft>
                <a:spcPts val="0"/>
              </a:spcAft>
              <a:buClr>
                <a:srgbClr val="F6B186"/>
              </a:buClr>
              <a:buSzPts val="1400"/>
              <a:buFont typeface="Noto Sans Symbols"/>
              <a:buNone/>
              <a:defRPr b="0" i="0" sz="2000" u="none" cap="none" strike="noStrike">
                <a:solidFill>
                  <a:srgbClr val="95746A"/>
                </a:solidFill>
                <a:latin typeface="Rockwell"/>
                <a:ea typeface="Rockwell"/>
                <a:cs typeface="Rockwell"/>
                <a:sym typeface="Rockwell"/>
              </a:defRPr>
            </a:lvl4pPr>
            <a:lvl5pPr indent="0" lvl="4" marL="1828800" marR="0" rtl="0" algn="l">
              <a:spcBef>
                <a:spcPts val="6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5pPr>
            <a:lvl6pPr indent="0" lvl="5" marL="2286000" marR="0" rtl="0" algn="l">
              <a:spcBef>
                <a:spcPts val="400"/>
              </a:spcBef>
              <a:spcAft>
                <a:spcPts val="0"/>
              </a:spcAft>
              <a:buClr>
                <a:srgbClr val="F6B186"/>
              </a:buClr>
              <a:buSzPts val="1400"/>
              <a:buFont typeface="Noto Sans Symbols"/>
              <a:buNone/>
              <a:defRPr b="0" i="0" sz="2000" u="none" cap="none" strike="noStrike">
                <a:solidFill>
                  <a:srgbClr val="95746A"/>
                </a:solidFill>
                <a:latin typeface="Rockwell"/>
                <a:ea typeface="Rockwell"/>
                <a:cs typeface="Rockwell"/>
                <a:sym typeface="Rockwell"/>
              </a:defRPr>
            </a:lvl6pPr>
            <a:lvl7pPr indent="0" lvl="6" marL="2743200" marR="0" rtl="0" algn="l">
              <a:spcBef>
                <a:spcPts val="4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7pPr>
            <a:lvl8pPr indent="0" lvl="7" marL="3200400" marR="0" rtl="0" algn="l">
              <a:spcBef>
                <a:spcPts val="400"/>
              </a:spcBef>
              <a:spcAft>
                <a:spcPts val="0"/>
              </a:spcAft>
              <a:buClr>
                <a:srgbClr val="F6B186"/>
              </a:buClr>
              <a:buSzPts val="1400"/>
              <a:buFont typeface="Noto Sans Symbols"/>
              <a:buNone/>
              <a:defRPr b="0" i="0" sz="2000" u="none" cap="none" strike="noStrike">
                <a:solidFill>
                  <a:srgbClr val="95746A"/>
                </a:solidFill>
                <a:latin typeface="Rockwell"/>
                <a:ea typeface="Rockwell"/>
                <a:cs typeface="Rockwell"/>
                <a:sym typeface="Rockwell"/>
              </a:defRPr>
            </a:lvl8pPr>
            <a:lvl9pPr indent="0" lvl="8" marL="3657600" marR="0" rtl="0" algn="l">
              <a:spcBef>
                <a:spcPts val="4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9pPr>
          </a:lstStyle>
          <a:p/>
        </p:txBody>
      </p:sp>
      <p:sp>
        <p:nvSpPr>
          <p:cNvPr id="262" name="Google Shape;262;p51"/>
          <p:cNvSpPr txBox="1"/>
          <p:nvPr>
            <p:ph idx="1" type="body"/>
          </p:nvPr>
        </p:nvSpPr>
        <p:spPr>
          <a:xfrm>
            <a:off x="506505" y="5257799"/>
            <a:ext cx="6191100" cy="885900"/>
          </a:xfrm>
          <a:prstGeom prst="rect">
            <a:avLst/>
          </a:prstGeom>
          <a:noFill/>
          <a:ln>
            <a:noFill/>
          </a:ln>
        </p:spPr>
        <p:txBody>
          <a:bodyPr anchorCtr="0" anchor="t" bIns="91425" lIns="91425" spcFirstLastPara="1" rIns="91425" wrap="square" tIns="91425"/>
          <a:lstStyle>
            <a:lvl1pPr indent="-228600" lvl="0" marL="457200" marR="0" rtl="0" algn="l">
              <a:spcBef>
                <a:spcPts val="300"/>
              </a:spcBef>
              <a:spcAft>
                <a:spcPts val="0"/>
              </a:spcAft>
              <a:buClr>
                <a:schemeClr val="accent1"/>
              </a:buClr>
              <a:buSzPts val="1500"/>
              <a:buFont typeface="Noto Sans Symbols"/>
              <a:buNone/>
              <a:defRPr b="0" i="0" sz="1400" u="none" cap="none" strike="noStrike">
                <a:solidFill>
                  <a:srgbClr val="95746A"/>
                </a:solidFill>
                <a:latin typeface="Rockwell"/>
                <a:ea typeface="Rockwell"/>
                <a:cs typeface="Rockwell"/>
                <a:sym typeface="Rockwell"/>
              </a:defRPr>
            </a:lvl1pPr>
            <a:lvl2pPr indent="-228600" lvl="1" marL="914400" marR="0" rtl="0" algn="l">
              <a:spcBef>
                <a:spcPts val="600"/>
              </a:spcBef>
              <a:spcAft>
                <a:spcPts val="0"/>
              </a:spcAft>
              <a:buClr>
                <a:srgbClr val="F6B186"/>
              </a:buClr>
              <a:buSzPts val="1350"/>
              <a:buFont typeface="Noto Sans Symbols"/>
              <a:buNone/>
              <a:defRPr b="0" i="0" sz="1200" u="none" cap="none" strike="noStrike">
                <a:solidFill>
                  <a:srgbClr val="95746A"/>
                </a:solidFill>
                <a:latin typeface="Rockwell"/>
                <a:ea typeface="Rockwell"/>
                <a:cs typeface="Rockwell"/>
                <a:sym typeface="Rockwell"/>
              </a:defRPr>
            </a:lvl2pPr>
            <a:lvl3pPr indent="-228600" lvl="2" marL="1371600" marR="0" rtl="0" algn="l">
              <a:spcBef>
                <a:spcPts val="600"/>
              </a:spcBef>
              <a:spcAft>
                <a:spcPts val="0"/>
              </a:spcAft>
              <a:buClr>
                <a:schemeClr val="accent1"/>
              </a:buClr>
              <a:buSzPts val="1350"/>
              <a:buFont typeface="Noto Sans Symbols"/>
              <a:buNone/>
              <a:defRPr b="0" i="0" sz="1000" u="none" cap="none" strike="noStrike">
                <a:solidFill>
                  <a:srgbClr val="95746A"/>
                </a:solidFill>
                <a:latin typeface="Rockwell"/>
                <a:ea typeface="Rockwell"/>
                <a:cs typeface="Rockwell"/>
                <a:sym typeface="Rockwell"/>
              </a:defRPr>
            </a:lvl3pPr>
            <a:lvl4pPr indent="-228600" lvl="3" marL="1828800" marR="0" rtl="0" algn="l">
              <a:spcBef>
                <a:spcPts val="60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4pPr>
            <a:lvl5pPr indent="-228600" lvl="4" marL="2286000" marR="0" rtl="0" algn="l">
              <a:spcBef>
                <a:spcPts val="60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5pPr>
            <a:lvl6pPr indent="-228600" lvl="5" marL="27432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6pPr>
            <a:lvl7pPr indent="-228600" lvl="6" marL="32004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7pPr>
            <a:lvl8pPr indent="-228600" lvl="7" marL="36576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8pPr>
            <a:lvl9pPr indent="-228600" lvl="8" marL="41148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9pPr>
          </a:lstStyle>
          <a:p/>
        </p:txBody>
      </p:sp>
      <p:sp>
        <p:nvSpPr>
          <p:cNvPr id="263" name="Google Shape;263;p51"/>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64" name="Google Shape;264;p51"/>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65" name="Google Shape;265;p51"/>
          <p:cNvSpPr txBox="1"/>
          <p:nvPr>
            <p:ph idx="12" type="sldNum"/>
          </p:nvPr>
        </p:nvSpPr>
        <p:spPr>
          <a:xfrm>
            <a:off x="8305800" y="242234"/>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400">
                <a:solidFill>
                  <a:schemeClr val="lt1"/>
                </a:solidFill>
                <a:latin typeface="Rockwell"/>
                <a:ea typeface="Rockwell"/>
                <a:cs typeface="Rockwell"/>
                <a:sym typeface="Rockwell"/>
              </a:defRPr>
            </a:lvl1pPr>
            <a:lvl2pPr indent="0" lvl="1" marL="0" marR="0" rtl="0" algn="r">
              <a:spcBef>
                <a:spcPts val="0"/>
              </a:spcBef>
              <a:buNone/>
              <a:defRPr sz="1400">
                <a:solidFill>
                  <a:schemeClr val="lt1"/>
                </a:solidFill>
                <a:latin typeface="Rockwell"/>
                <a:ea typeface="Rockwell"/>
                <a:cs typeface="Rockwell"/>
                <a:sym typeface="Rockwell"/>
              </a:defRPr>
            </a:lvl2pPr>
            <a:lvl3pPr indent="0" lvl="2" marL="0" marR="0" rtl="0" algn="r">
              <a:spcBef>
                <a:spcPts val="0"/>
              </a:spcBef>
              <a:buNone/>
              <a:defRPr sz="1400">
                <a:solidFill>
                  <a:schemeClr val="lt1"/>
                </a:solidFill>
                <a:latin typeface="Rockwell"/>
                <a:ea typeface="Rockwell"/>
                <a:cs typeface="Rockwell"/>
                <a:sym typeface="Rockwell"/>
              </a:defRPr>
            </a:lvl3pPr>
            <a:lvl4pPr indent="0" lvl="3" marL="0" marR="0" rtl="0" algn="r">
              <a:spcBef>
                <a:spcPts val="0"/>
              </a:spcBef>
              <a:buNone/>
              <a:defRPr sz="1400">
                <a:solidFill>
                  <a:schemeClr val="lt1"/>
                </a:solidFill>
                <a:latin typeface="Rockwell"/>
                <a:ea typeface="Rockwell"/>
                <a:cs typeface="Rockwell"/>
                <a:sym typeface="Rockwell"/>
              </a:defRPr>
            </a:lvl4pPr>
            <a:lvl5pPr indent="0" lvl="4" marL="0" marR="0" rtl="0" algn="r">
              <a:spcBef>
                <a:spcPts val="0"/>
              </a:spcBef>
              <a:buNone/>
              <a:defRPr sz="1400">
                <a:solidFill>
                  <a:schemeClr val="lt1"/>
                </a:solidFill>
                <a:latin typeface="Rockwell"/>
                <a:ea typeface="Rockwell"/>
                <a:cs typeface="Rockwell"/>
                <a:sym typeface="Rockwell"/>
              </a:defRPr>
            </a:lvl5pPr>
            <a:lvl6pPr indent="0" lvl="5" marL="0" marR="0" rtl="0" algn="r">
              <a:spcBef>
                <a:spcPts val="0"/>
              </a:spcBef>
              <a:buNone/>
              <a:defRPr sz="1400">
                <a:solidFill>
                  <a:schemeClr val="lt1"/>
                </a:solidFill>
                <a:latin typeface="Rockwell"/>
                <a:ea typeface="Rockwell"/>
                <a:cs typeface="Rockwell"/>
                <a:sym typeface="Rockwell"/>
              </a:defRPr>
            </a:lvl6pPr>
            <a:lvl7pPr indent="0" lvl="6" marL="0" marR="0" rtl="0" algn="r">
              <a:spcBef>
                <a:spcPts val="0"/>
              </a:spcBef>
              <a:buNone/>
              <a:defRPr sz="1400">
                <a:solidFill>
                  <a:schemeClr val="lt1"/>
                </a:solidFill>
                <a:latin typeface="Rockwell"/>
                <a:ea typeface="Rockwell"/>
                <a:cs typeface="Rockwell"/>
                <a:sym typeface="Rockwell"/>
              </a:defRPr>
            </a:lvl7pPr>
            <a:lvl8pPr indent="0" lvl="7" marL="0" marR="0" rtl="0" algn="r">
              <a:spcBef>
                <a:spcPts val="0"/>
              </a:spcBef>
              <a:buNone/>
              <a:defRPr sz="1400">
                <a:solidFill>
                  <a:schemeClr val="lt1"/>
                </a:solidFill>
                <a:latin typeface="Rockwell"/>
                <a:ea typeface="Rockwell"/>
                <a:cs typeface="Rockwell"/>
                <a:sym typeface="Rockwell"/>
              </a:defRPr>
            </a:lvl8pPr>
            <a:lvl9pPr indent="0" lvl="8" marL="0" marR="0" rtl="0" algn="r">
              <a:spcBef>
                <a:spcPts val="0"/>
              </a:spcBef>
              <a:buNone/>
              <a:defRPr sz="1400">
                <a:solidFill>
                  <a:schemeClr val="lt1"/>
                </a:solidFill>
                <a:latin typeface="Rockwell"/>
                <a:ea typeface="Rockwell"/>
                <a:cs typeface="Rockwell"/>
                <a:sym typeface="Rockwell"/>
              </a:defRPr>
            </a:lvl9pPr>
          </a:lstStyle>
          <a:p>
            <a:pPr indent="0" lvl="0" marL="0">
              <a:spcBef>
                <a:spcPts val="0"/>
              </a:spcBef>
              <a:spcAft>
                <a:spcPts val="0"/>
              </a:spcAft>
              <a:buNone/>
            </a:pPr>
            <a:fld id="{00000000-1234-1234-1234-123412341234}" type="slidenum">
              <a:rPr lang="en"/>
              <a:t>‹#›</a:t>
            </a:fld>
            <a:endParaRPr/>
          </a:p>
        </p:txBody>
      </p:sp>
      <p:sp>
        <p:nvSpPr>
          <p:cNvPr id="266" name="Google Shape;266;p51"/>
          <p:cNvSpPr/>
          <p:nvPr/>
        </p:nvSpPr>
        <p:spPr>
          <a:xfrm>
            <a:off x="6802438" y="228600"/>
            <a:ext cx="2057400" cy="2039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67" name="Google Shape;267;p51"/>
          <p:cNvSpPr/>
          <p:nvPr/>
        </p:nvSpPr>
        <p:spPr>
          <a:xfrm>
            <a:off x="6802438" y="2377440"/>
            <a:ext cx="2057400" cy="2039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s with Caption">
  <p:cSld name="3 Pictures with Caption">
    <p:spTree>
      <p:nvGrpSpPr>
        <p:cNvPr id="268" name="Shape 268"/>
        <p:cNvGrpSpPr/>
        <p:nvPr/>
      </p:nvGrpSpPr>
      <p:grpSpPr>
        <a:xfrm>
          <a:off x="0" y="0"/>
          <a:ext cx="0" cy="0"/>
          <a:chOff x="0" y="0"/>
          <a:chExt cx="0" cy="0"/>
        </a:xfrm>
      </p:grpSpPr>
      <p:sp>
        <p:nvSpPr>
          <p:cNvPr id="269" name="Google Shape;269;p52"/>
          <p:cNvSpPr/>
          <p:nvPr/>
        </p:nvSpPr>
        <p:spPr>
          <a:xfrm>
            <a:off x="282575" y="228600"/>
            <a:ext cx="4235400" cy="6345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70" name="Google Shape;270;p52"/>
          <p:cNvSpPr txBox="1"/>
          <p:nvPr>
            <p:ph type="title"/>
          </p:nvPr>
        </p:nvSpPr>
        <p:spPr>
          <a:xfrm>
            <a:off x="380554" y="2571750"/>
            <a:ext cx="4016700" cy="11619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1"/>
              </a:buClr>
              <a:buSzPts val="1400"/>
              <a:buFont typeface="Rockwell"/>
              <a:buNone/>
              <a:defRPr b="0" i="0" sz="2600" u="none" cap="none" strike="noStrike">
                <a:solidFill>
                  <a:schemeClr val="l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71" name="Google Shape;271;p52"/>
          <p:cNvSpPr txBox="1"/>
          <p:nvPr>
            <p:ph idx="1" type="body"/>
          </p:nvPr>
        </p:nvSpPr>
        <p:spPr>
          <a:xfrm>
            <a:off x="381094" y="3733800"/>
            <a:ext cx="4015200" cy="2392500"/>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chemeClr val="accent1"/>
              </a:buClr>
              <a:buSzPts val="1500"/>
              <a:buFont typeface="Noto Sans Symbols"/>
              <a:buNone/>
              <a:defRPr b="0" i="0" sz="1400" u="none" cap="none" strike="noStrike">
                <a:solidFill>
                  <a:schemeClr val="lt1"/>
                </a:solidFill>
                <a:latin typeface="Rockwell"/>
                <a:ea typeface="Rockwell"/>
                <a:cs typeface="Rockwell"/>
                <a:sym typeface="Rockwell"/>
              </a:defRPr>
            </a:lvl1pPr>
            <a:lvl2pPr indent="-228600" lvl="1" marL="914400" marR="0" rtl="0" algn="l">
              <a:spcBef>
                <a:spcPts val="600"/>
              </a:spcBef>
              <a:spcAft>
                <a:spcPts val="0"/>
              </a:spcAft>
              <a:buClr>
                <a:srgbClr val="F6B186"/>
              </a:buClr>
              <a:buSzPts val="1350"/>
              <a:buFont typeface="Noto Sans Symbols"/>
              <a:buNone/>
              <a:defRPr b="0" i="0" sz="1200" u="none" cap="none" strike="noStrike">
                <a:solidFill>
                  <a:srgbClr val="95746A"/>
                </a:solidFill>
                <a:latin typeface="Rockwell"/>
                <a:ea typeface="Rockwell"/>
                <a:cs typeface="Rockwell"/>
                <a:sym typeface="Rockwell"/>
              </a:defRPr>
            </a:lvl2pPr>
            <a:lvl3pPr indent="-228600" lvl="2" marL="1371600" marR="0" rtl="0" algn="l">
              <a:spcBef>
                <a:spcPts val="600"/>
              </a:spcBef>
              <a:spcAft>
                <a:spcPts val="0"/>
              </a:spcAft>
              <a:buClr>
                <a:schemeClr val="accent1"/>
              </a:buClr>
              <a:buSzPts val="1350"/>
              <a:buFont typeface="Noto Sans Symbols"/>
              <a:buNone/>
              <a:defRPr b="0" i="0" sz="1000" u="none" cap="none" strike="noStrike">
                <a:solidFill>
                  <a:srgbClr val="95746A"/>
                </a:solidFill>
                <a:latin typeface="Rockwell"/>
                <a:ea typeface="Rockwell"/>
                <a:cs typeface="Rockwell"/>
                <a:sym typeface="Rockwell"/>
              </a:defRPr>
            </a:lvl3pPr>
            <a:lvl4pPr indent="-228600" lvl="3" marL="1828800" marR="0" rtl="0" algn="l">
              <a:spcBef>
                <a:spcPts val="60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4pPr>
            <a:lvl5pPr indent="-228600" lvl="4" marL="2286000" marR="0" rtl="0" algn="l">
              <a:spcBef>
                <a:spcPts val="60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5pPr>
            <a:lvl6pPr indent="-228600" lvl="5" marL="27432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6pPr>
            <a:lvl7pPr indent="-228600" lvl="6" marL="32004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7pPr>
            <a:lvl8pPr indent="-228600" lvl="7" marL="36576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8pPr>
            <a:lvl9pPr indent="-228600" lvl="8" marL="41148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9pPr>
          </a:lstStyle>
          <a:p/>
        </p:txBody>
      </p:sp>
      <p:sp>
        <p:nvSpPr>
          <p:cNvPr id="272" name="Google Shape;272;p52"/>
          <p:cNvSpPr txBox="1"/>
          <p:nvPr>
            <p:ph idx="10" type="dt"/>
          </p:nvPr>
        </p:nvSpPr>
        <p:spPr>
          <a:xfrm>
            <a:off x="3048000" y="6235607"/>
            <a:ext cx="13485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chemeClr val="lt1"/>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73" name="Google Shape;273;p52"/>
          <p:cNvSpPr txBox="1"/>
          <p:nvPr>
            <p:ph idx="11" type="ftr"/>
          </p:nvPr>
        </p:nvSpPr>
        <p:spPr>
          <a:xfrm>
            <a:off x="381095" y="6235607"/>
            <a:ext cx="25908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chemeClr val="lt1"/>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74" name="Google Shape;274;p52"/>
          <p:cNvSpPr txBox="1"/>
          <p:nvPr>
            <p:ph idx="12" type="sldNum"/>
          </p:nvPr>
        </p:nvSpPr>
        <p:spPr>
          <a:xfrm>
            <a:off x="8305800" y="242234"/>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400">
                <a:solidFill>
                  <a:schemeClr val="lt1"/>
                </a:solidFill>
                <a:latin typeface="Rockwell"/>
                <a:ea typeface="Rockwell"/>
                <a:cs typeface="Rockwell"/>
                <a:sym typeface="Rockwell"/>
              </a:defRPr>
            </a:lvl1pPr>
            <a:lvl2pPr indent="0" lvl="1" marL="0" marR="0" rtl="0" algn="r">
              <a:spcBef>
                <a:spcPts val="0"/>
              </a:spcBef>
              <a:buNone/>
              <a:defRPr sz="1400">
                <a:solidFill>
                  <a:schemeClr val="lt1"/>
                </a:solidFill>
                <a:latin typeface="Rockwell"/>
                <a:ea typeface="Rockwell"/>
                <a:cs typeface="Rockwell"/>
                <a:sym typeface="Rockwell"/>
              </a:defRPr>
            </a:lvl2pPr>
            <a:lvl3pPr indent="0" lvl="2" marL="0" marR="0" rtl="0" algn="r">
              <a:spcBef>
                <a:spcPts val="0"/>
              </a:spcBef>
              <a:buNone/>
              <a:defRPr sz="1400">
                <a:solidFill>
                  <a:schemeClr val="lt1"/>
                </a:solidFill>
                <a:latin typeface="Rockwell"/>
                <a:ea typeface="Rockwell"/>
                <a:cs typeface="Rockwell"/>
                <a:sym typeface="Rockwell"/>
              </a:defRPr>
            </a:lvl3pPr>
            <a:lvl4pPr indent="0" lvl="3" marL="0" marR="0" rtl="0" algn="r">
              <a:spcBef>
                <a:spcPts val="0"/>
              </a:spcBef>
              <a:buNone/>
              <a:defRPr sz="1400">
                <a:solidFill>
                  <a:schemeClr val="lt1"/>
                </a:solidFill>
                <a:latin typeface="Rockwell"/>
                <a:ea typeface="Rockwell"/>
                <a:cs typeface="Rockwell"/>
                <a:sym typeface="Rockwell"/>
              </a:defRPr>
            </a:lvl4pPr>
            <a:lvl5pPr indent="0" lvl="4" marL="0" marR="0" rtl="0" algn="r">
              <a:spcBef>
                <a:spcPts val="0"/>
              </a:spcBef>
              <a:buNone/>
              <a:defRPr sz="1400">
                <a:solidFill>
                  <a:schemeClr val="lt1"/>
                </a:solidFill>
                <a:latin typeface="Rockwell"/>
                <a:ea typeface="Rockwell"/>
                <a:cs typeface="Rockwell"/>
                <a:sym typeface="Rockwell"/>
              </a:defRPr>
            </a:lvl5pPr>
            <a:lvl6pPr indent="0" lvl="5" marL="0" marR="0" rtl="0" algn="r">
              <a:spcBef>
                <a:spcPts val="0"/>
              </a:spcBef>
              <a:buNone/>
              <a:defRPr sz="1400">
                <a:solidFill>
                  <a:schemeClr val="lt1"/>
                </a:solidFill>
                <a:latin typeface="Rockwell"/>
                <a:ea typeface="Rockwell"/>
                <a:cs typeface="Rockwell"/>
                <a:sym typeface="Rockwell"/>
              </a:defRPr>
            </a:lvl6pPr>
            <a:lvl7pPr indent="0" lvl="6" marL="0" marR="0" rtl="0" algn="r">
              <a:spcBef>
                <a:spcPts val="0"/>
              </a:spcBef>
              <a:buNone/>
              <a:defRPr sz="1400">
                <a:solidFill>
                  <a:schemeClr val="lt1"/>
                </a:solidFill>
                <a:latin typeface="Rockwell"/>
                <a:ea typeface="Rockwell"/>
                <a:cs typeface="Rockwell"/>
                <a:sym typeface="Rockwell"/>
              </a:defRPr>
            </a:lvl7pPr>
            <a:lvl8pPr indent="0" lvl="7" marL="0" marR="0" rtl="0" algn="r">
              <a:spcBef>
                <a:spcPts val="0"/>
              </a:spcBef>
              <a:buNone/>
              <a:defRPr sz="1400">
                <a:solidFill>
                  <a:schemeClr val="lt1"/>
                </a:solidFill>
                <a:latin typeface="Rockwell"/>
                <a:ea typeface="Rockwell"/>
                <a:cs typeface="Rockwell"/>
                <a:sym typeface="Rockwell"/>
              </a:defRPr>
            </a:lvl8pPr>
            <a:lvl9pPr indent="0" lvl="8" marL="0" marR="0" rtl="0" algn="r">
              <a:spcBef>
                <a:spcPts val="0"/>
              </a:spcBef>
              <a:buNone/>
              <a:defRPr sz="1400">
                <a:solidFill>
                  <a:schemeClr val="lt1"/>
                </a:solidFill>
                <a:latin typeface="Rockwell"/>
                <a:ea typeface="Rockwell"/>
                <a:cs typeface="Rockwell"/>
                <a:sym typeface="Rockwell"/>
              </a:defRPr>
            </a:lvl9pPr>
          </a:lstStyle>
          <a:p>
            <a:pPr indent="0" lvl="0" marL="0">
              <a:spcBef>
                <a:spcPts val="0"/>
              </a:spcBef>
              <a:spcAft>
                <a:spcPts val="0"/>
              </a:spcAft>
              <a:buNone/>
            </a:pPr>
            <a:fld id="{00000000-1234-1234-1234-123412341234}" type="slidenum">
              <a:rPr lang="en"/>
              <a:t>‹#›</a:t>
            </a:fld>
            <a:endParaRPr/>
          </a:p>
        </p:txBody>
      </p:sp>
      <p:sp>
        <p:nvSpPr>
          <p:cNvPr id="275" name="Google Shape;275;p52"/>
          <p:cNvSpPr/>
          <p:nvPr/>
        </p:nvSpPr>
        <p:spPr>
          <a:xfrm>
            <a:off x="6802438" y="228600"/>
            <a:ext cx="2057400" cy="20391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76" name="Google Shape;276;p52"/>
          <p:cNvSpPr/>
          <p:nvPr/>
        </p:nvSpPr>
        <p:spPr>
          <a:xfrm>
            <a:off x="4624388" y="4534726"/>
            <a:ext cx="2057400" cy="2039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77" name="Google Shape;277;p52"/>
          <p:cNvSpPr/>
          <p:nvPr>
            <p:ph idx="2" type="pic"/>
          </p:nvPr>
        </p:nvSpPr>
        <p:spPr>
          <a:xfrm>
            <a:off x="4624388" y="228600"/>
            <a:ext cx="2057400" cy="2039100"/>
          </a:xfrm>
          <a:prstGeom prst="rect">
            <a:avLst/>
          </a:prstGeom>
          <a:noFill/>
          <a:ln>
            <a:noFill/>
          </a:ln>
        </p:spPr>
        <p:txBody>
          <a:bodyPr anchorCtr="0" anchor="t" bIns="91425" lIns="91425" spcFirstLastPara="1" rIns="91425" wrap="square" tIns="91425"/>
          <a:lstStyle>
            <a:lvl1pPr indent="-228600" lvl="0" marL="228600" marR="0" rtl="0" algn="l">
              <a:spcBef>
                <a:spcPts val="20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1pPr>
            <a:lvl2pPr indent="-228600" lvl="1" marL="4572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6858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228600" lvl="3"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1143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234950" lvl="5" marL="137795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231775" lvl="6" marL="1603375"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230187" lvl="7" marL="1830387"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228600" lvl="8" marL="2057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78" name="Google Shape;278;p52"/>
          <p:cNvSpPr/>
          <p:nvPr>
            <p:ph idx="3" type="pic"/>
          </p:nvPr>
        </p:nvSpPr>
        <p:spPr>
          <a:xfrm>
            <a:off x="4624388" y="2381663"/>
            <a:ext cx="2057400" cy="2039100"/>
          </a:xfrm>
          <a:prstGeom prst="rect">
            <a:avLst/>
          </a:prstGeom>
          <a:noFill/>
          <a:ln>
            <a:noFill/>
          </a:ln>
        </p:spPr>
        <p:txBody>
          <a:bodyPr anchorCtr="0" anchor="t" bIns="91425" lIns="91425" spcFirstLastPara="1" rIns="91425" wrap="square" tIns="91425"/>
          <a:lstStyle>
            <a:lvl1pPr indent="-228600" lvl="0" marL="228600" marR="0" rtl="0" algn="l">
              <a:spcBef>
                <a:spcPts val="20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1pPr>
            <a:lvl2pPr indent="-228600" lvl="1" marL="4572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6858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228600" lvl="3"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1143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234950" lvl="5" marL="137795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231775" lvl="6" marL="1603375"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230187" lvl="7" marL="1830387"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228600" lvl="8" marL="2057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79" name="Google Shape;279;p52"/>
          <p:cNvSpPr/>
          <p:nvPr>
            <p:ph idx="4" type="pic"/>
          </p:nvPr>
        </p:nvSpPr>
        <p:spPr>
          <a:xfrm>
            <a:off x="6803136" y="2381662"/>
            <a:ext cx="2057400" cy="4188000"/>
          </a:xfrm>
          <a:prstGeom prst="rect">
            <a:avLst/>
          </a:prstGeom>
          <a:noFill/>
          <a:ln>
            <a:noFill/>
          </a:ln>
        </p:spPr>
        <p:txBody>
          <a:bodyPr anchorCtr="0" anchor="t" bIns="91425" lIns="91425" spcFirstLastPara="1" rIns="91425" wrap="square" tIns="91425"/>
          <a:lstStyle>
            <a:lvl1pPr indent="-228600" lvl="0" marL="228600" marR="0" rtl="0" algn="l">
              <a:spcBef>
                <a:spcPts val="20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1pPr>
            <a:lvl2pPr indent="-228600" lvl="1" marL="4572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6858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228600" lvl="3"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1143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234950" lvl="5" marL="137795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231775" lvl="6" marL="1603375"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230187" lvl="7" marL="1830387"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228600" lvl="8" marL="2057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pic>
        <p:nvPicPr>
          <p:cNvPr descr="Logo - White.png" id="280" name="Google Shape;280;p52"/>
          <p:cNvPicPr preferRelativeResize="0"/>
          <p:nvPr/>
        </p:nvPicPr>
        <p:blipFill rotWithShape="1">
          <a:blip r:embed="rId2">
            <a:alphaModFix amt="91000"/>
          </a:blip>
          <a:srcRect b="0" l="0" r="0" t="0"/>
          <a:stretch/>
        </p:blipFill>
        <p:spPr>
          <a:xfrm>
            <a:off x="7131050" y="520701"/>
            <a:ext cx="1626000" cy="15321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s with Caption, Alt.">
  <p:cSld name="3 Pictures with Caption, Alt.">
    <p:spTree>
      <p:nvGrpSpPr>
        <p:cNvPr id="281" name="Shape 281"/>
        <p:cNvGrpSpPr/>
        <p:nvPr/>
      </p:nvGrpSpPr>
      <p:grpSpPr>
        <a:xfrm>
          <a:off x="0" y="0"/>
          <a:ext cx="0" cy="0"/>
          <a:chOff x="0" y="0"/>
          <a:chExt cx="0" cy="0"/>
        </a:xfrm>
      </p:grpSpPr>
      <p:sp>
        <p:nvSpPr>
          <p:cNvPr id="282" name="Google Shape;282;p53"/>
          <p:cNvSpPr/>
          <p:nvPr/>
        </p:nvSpPr>
        <p:spPr>
          <a:xfrm>
            <a:off x="8166847" y="282573"/>
            <a:ext cx="685800" cy="302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83" name="Google Shape;283;p53"/>
          <p:cNvSpPr txBox="1"/>
          <p:nvPr>
            <p:ph type="title"/>
          </p:nvPr>
        </p:nvSpPr>
        <p:spPr>
          <a:xfrm>
            <a:off x="4953000" y="3124200"/>
            <a:ext cx="3108900" cy="8715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2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84" name="Google Shape;284;p53"/>
          <p:cNvSpPr/>
          <p:nvPr>
            <p:ph idx="2" type="pic"/>
          </p:nvPr>
        </p:nvSpPr>
        <p:spPr>
          <a:xfrm>
            <a:off x="277905" y="2365248"/>
            <a:ext cx="4240200" cy="4188000"/>
          </a:xfrm>
          <a:prstGeom prst="rect">
            <a:avLst/>
          </a:prstGeom>
          <a:noFill/>
          <a:ln>
            <a:noFill/>
          </a:ln>
        </p:spPr>
        <p:txBody>
          <a:bodyPr anchorCtr="0" anchor="t" bIns="91425" lIns="91425" spcFirstLastPara="1" rIns="91425" wrap="square" tIns="91425"/>
          <a:lstStyle>
            <a:lvl1pPr indent="0" lvl="0" marL="0" marR="0" rtl="0" algn="l">
              <a:spcBef>
                <a:spcPts val="2000"/>
              </a:spcBef>
              <a:spcAft>
                <a:spcPts val="0"/>
              </a:spcAft>
              <a:buClr>
                <a:schemeClr val="accent1"/>
              </a:buClr>
              <a:buSzPts val="1400"/>
              <a:buFont typeface="Noto Sans Symbols"/>
              <a:buNone/>
              <a:defRPr b="0" i="0" sz="3200" u="none" cap="none" strike="noStrike">
                <a:solidFill>
                  <a:srgbClr val="95746A"/>
                </a:solidFill>
                <a:latin typeface="Rockwell"/>
                <a:ea typeface="Rockwell"/>
                <a:cs typeface="Rockwell"/>
                <a:sym typeface="Rockwell"/>
              </a:defRPr>
            </a:lvl1pPr>
            <a:lvl2pPr indent="0" lvl="1" marL="457200" marR="0" rtl="0" algn="l">
              <a:spcBef>
                <a:spcPts val="600"/>
              </a:spcBef>
              <a:spcAft>
                <a:spcPts val="0"/>
              </a:spcAft>
              <a:buClr>
                <a:srgbClr val="F6B186"/>
              </a:buClr>
              <a:buSzPts val="1400"/>
              <a:buFont typeface="Noto Sans Symbols"/>
              <a:buNone/>
              <a:defRPr b="0" i="0" sz="2800" u="none" cap="none" strike="noStrike">
                <a:solidFill>
                  <a:srgbClr val="95746A"/>
                </a:solidFill>
                <a:latin typeface="Rockwell"/>
                <a:ea typeface="Rockwell"/>
                <a:cs typeface="Rockwell"/>
                <a:sym typeface="Rockwell"/>
              </a:defRPr>
            </a:lvl2pPr>
            <a:lvl3pPr indent="0" lvl="2" marL="914400" marR="0" rtl="0" algn="l">
              <a:spcBef>
                <a:spcPts val="600"/>
              </a:spcBef>
              <a:spcAft>
                <a:spcPts val="0"/>
              </a:spcAft>
              <a:buClr>
                <a:schemeClr val="accent1"/>
              </a:buClr>
              <a:buSzPts val="1400"/>
              <a:buFont typeface="Noto Sans Symbols"/>
              <a:buNone/>
              <a:defRPr b="0" i="0" sz="2400" u="none" cap="none" strike="noStrike">
                <a:solidFill>
                  <a:srgbClr val="95746A"/>
                </a:solidFill>
                <a:latin typeface="Rockwell"/>
                <a:ea typeface="Rockwell"/>
                <a:cs typeface="Rockwell"/>
                <a:sym typeface="Rockwell"/>
              </a:defRPr>
            </a:lvl3pPr>
            <a:lvl4pPr indent="0" lvl="3" marL="1371600" marR="0" rtl="0" algn="l">
              <a:spcBef>
                <a:spcPts val="600"/>
              </a:spcBef>
              <a:spcAft>
                <a:spcPts val="0"/>
              </a:spcAft>
              <a:buClr>
                <a:srgbClr val="F6B186"/>
              </a:buClr>
              <a:buSzPts val="1400"/>
              <a:buFont typeface="Noto Sans Symbols"/>
              <a:buNone/>
              <a:defRPr b="0" i="0" sz="2000" u="none" cap="none" strike="noStrike">
                <a:solidFill>
                  <a:srgbClr val="95746A"/>
                </a:solidFill>
                <a:latin typeface="Rockwell"/>
                <a:ea typeface="Rockwell"/>
                <a:cs typeface="Rockwell"/>
                <a:sym typeface="Rockwell"/>
              </a:defRPr>
            </a:lvl4pPr>
            <a:lvl5pPr indent="0" lvl="4" marL="1828800" marR="0" rtl="0" algn="l">
              <a:spcBef>
                <a:spcPts val="6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5pPr>
            <a:lvl6pPr indent="0" lvl="5" marL="2286000" marR="0" rtl="0" algn="l">
              <a:spcBef>
                <a:spcPts val="400"/>
              </a:spcBef>
              <a:spcAft>
                <a:spcPts val="0"/>
              </a:spcAft>
              <a:buClr>
                <a:srgbClr val="F6B186"/>
              </a:buClr>
              <a:buSzPts val="1400"/>
              <a:buFont typeface="Noto Sans Symbols"/>
              <a:buNone/>
              <a:defRPr b="0" i="0" sz="2000" u="none" cap="none" strike="noStrike">
                <a:solidFill>
                  <a:srgbClr val="95746A"/>
                </a:solidFill>
                <a:latin typeface="Rockwell"/>
                <a:ea typeface="Rockwell"/>
                <a:cs typeface="Rockwell"/>
                <a:sym typeface="Rockwell"/>
              </a:defRPr>
            </a:lvl6pPr>
            <a:lvl7pPr indent="0" lvl="6" marL="2743200" marR="0" rtl="0" algn="l">
              <a:spcBef>
                <a:spcPts val="4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7pPr>
            <a:lvl8pPr indent="0" lvl="7" marL="3200400" marR="0" rtl="0" algn="l">
              <a:spcBef>
                <a:spcPts val="400"/>
              </a:spcBef>
              <a:spcAft>
                <a:spcPts val="0"/>
              </a:spcAft>
              <a:buClr>
                <a:srgbClr val="F6B186"/>
              </a:buClr>
              <a:buSzPts val="1400"/>
              <a:buFont typeface="Noto Sans Symbols"/>
              <a:buNone/>
              <a:defRPr b="0" i="0" sz="2000" u="none" cap="none" strike="noStrike">
                <a:solidFill>
                  <a:srgbClr val="95746A"/>
                </a:solidFill>
                <a:latin typeface="Rockwell"/>
                <a:ea typeface="Rockwell"/>
                <a:cs typeface="Rockwell"/>
                <a:sym typeface="Rockwell"/>
              </a:defRPr>
            </a:lvl8pPr>
            <a:lvl9pPr indent="0" lvl="8" marL="3657600" marR="0" rtl="0" algn="l">
              <a:spcBef>
                <a:spcPts val="4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9pPr>
          </a:lstStyle>
          <a:p/>
        </p:txBody>
      </p:sp>
      <p:sp>
        <p:nvSpPr>
          <p:cNvPr id="285" name="Google Shape;285;p53"/>
          <p:cNvSpPr txBox="1"/>
          <p:nvPr>
            <p:ph idx="1" type="body"/>
          </p:nvPr>
        </p:nvSpPr>
        <p:spPr>
          <a:xfrm>
            <a:off x="4953000" y="3995737"/>
            <a:ext cx="3108900" cy="2148000"/>
          </a:xfrm>
          <a:prstGeom prst="rect">
            <a:avLst/>
          </a:prstGeom>
          <a:noFill/>
          <a:ln>
            <a:noFill/>
          </a:ln>
        </p:spPr>
        <p:txBody>
          <a:bodyPr anchorCtr="0" anchor="t" bIns="91425" lIns="91425" spcFirstLastPara="1" rIns="91425" wrap="square" tIns="91425"/>
          <a:lstStyle>
            <a:lvl1pPr indent="-228600" lvl="0" marL="457200" marR="0" rtl="0" algn="l">
              <a:spcBef>
                <a:spcPts val="600"/>
              </a:spcBef>
              <a:spcAft>
                <a:spcPts val="0"/>
              </a:spcAft>
              <a:buClr>
                <a:schemeClr val="accent1"/>
              </a:buClr>
              <a:buSzPts val="1500"/>
              <a:buFont typeface="Noto Sans Symbols"/>
              <a:buNone/>
              <a:defRPr b="0" i="0" sz="1400" u="none" cap="none" strike="noStrike">
                <a:solidFill>
                  <a:srgbClr val="95746A"/>
                </a:solidFill>
                <a:latin typeface="Rockwell"/>
                <a:ea typeface="Rockwell"/>
                <a:cs typeface="Rockwell"/>
                <a:sym typeface="Rockwell"/>
              </a:defRPr>
            </a:lvl1pPr>
            <a:lvl2pPr indent="-228600" lvl="1" marL="914400" marR="0" rtl="0" algn="l">
              <a:spcBef>
                <a:spcPts val="600"/>
              </a:spcBef>
              <a:spcAft>
                <a:spcPts val="0"/>
              </a:spcAft>
              <a:buClr>
                <a:srgbClr val="F6B186"/>
              </a:buClr>
              <a:buSzPts val="1350"/>
              <a:buFont typeface="Noto Sans Symbols"/>
              <a:buNone/>
              <a:defRPr b="0" i="0" sz="1200" u="none" cap="none" strike="noStrike">
                <a:solidFill>
                  <a:srgbClr val="95746A"/>
                </a:solidFill>
                <a:latin typeface="Rockwell"/>
                <a:ea typeface="Rockwell"/>
                <a:cs typeface="Rockwell"/>
                <a:sym typeface="Rockwell"/>
              </a:defRPr>
            </a:lvl2pPr>
            <a:lvl3pPr indent="-228600" lvl="2" marL="1371600" marR="0" rtl="0" algn="l">
              <a:spcBef>
                <a:spcPts val="600"/>
              </a:spcBef>
              <a:spcAft>
                <a:spcPts val="0"/>
              </a:spcAft>
              <a:buClr>
                <a:schemeClr val="accent1"/>
              </a:buClr>
              <a:buSzPts val="1350"/>
              <a:buFont typeface="Noto Sans Symbols"/>
              <a:buNone/>
              <a:defRPr b="0" i="0" sz="1000" u="none" cap="none" strike="noStrike">
                <a:solidFill>
                  <a:srgbClr val="95746A"/>
                </a:solidFill>
                <a:latin typeface="Rockwell"/>
                <a:ea typeface="Rockwell"/>
                <a:cs typeface="Rockwell"/>
                <a:sym typeface="Rockwell"/>
              </a:defRPr>
            </a:lvl3pPr>
            <a:lvl4pPr indent="-228600" lvl="3" marL="1828800" marR="0" rtl="0" algn="l">
              <a:spcBef>
                <a:spcPts val="60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4pPr>
            <a:lvl5pPr indent="-228600" lvl="4" marL="2286000" marR="0" rtl="0" algn="l">
              <a:spcBef>
                <a:spcPts val="60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5pPr>
            <a:lvl6pPr indent="-228600" lvl="5" marL="27432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6pPr>
            <a:lvl7pPr indent="-228600" lvl="6" marL="32004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7pPr>
            <a:lvl8pPr indent="-228600" lvl="7" marL="3657600" marR="0" rtl="0" algn="l">
              <a:spcBef>
                <a:spcPts val="180"/>
              </a:spcBef>
              <a:spcAft>
                <a:spcPts val="0"/>
              </a:spcAft>
              <a:buClr>
                <a:srgbClr val="F6B186"/>
              </a:buClr>
              <a:buSzPts val="1350"/>
              <a:buFont typeface="Noto Sans Symbols"/>
              <a:buNone/>
              <a:defRPr b="0" i="0" sz="900" u="none" cap="none" strike="noStrike">
                <a:solidFill>
                  <a:srgbClr val="95746A"/>
                </a:solidFill>
                <a:latin typeface="Rockwell"/>
                <a:ea typeface="Rockwell"/>
                <a:cs typeface="Rockwell"/>
                <a:sym typeface="Rockwell"/>
              </a:defRPr>
            </a:lvl8pPr>
            <a:lvl9pPr indent="-228600" lvl="8" marL="4114800" marR="0" rtl="0" algn="l">
              <a:spcBef>
                <a:spcPts val="180"/>
              </a:spcBef>
              <a:spcAft>
                <a:spcPts val="0"/>
              </a:spcAft>
              <a:buClr>
                <a:schemeClr val="accent1"/>
              </a:buClr>
              <a:buSzPts val="1350"/>
              <a:buFont typeface="Noto Sans Symbols"/>
              <a:buNone/>
              <a:defRPr b="0" i="0" sz="900" u="none" cap="none" strike="noStrike">
                <a:solidFill>
                  <a:srgbClr val="95746A"/>
                </a:solidFill>
                <a:latin typeface="Rockwell"/>
                <a:ea typeface="Rockwell"/>
                <a:cs typeface="Rockwell"/>
                <a:sym typeface="Rockwell"/>
              </a:defRPr>
            </a:lvl9pPr>
          </a:lstStyle>
          <a:p/>
        </p:txBody>
      </p:sp>
      <p:sp>
        <p:nvSpPr>
          <p:cNvPr id="286" name="Google Shape;286;p53"/>
          <p:cNvSpPr txBox="1"/>
          <p:nvPr>
            <p:ph idx="10" type="dt"/>
          </p:nvPr>
        </p:nvSpPr>
        <p:spPr>
          <a:xfrm>
            <a:off x="7391399" y="6423585"/>
            <a:ext cx="15375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87" name="Google Shape;287;p53"/>
          <p:cNvSpPr txBox="1"/>
          <p:nvPr>
            <p:ph idx="11" type="ftr"/>
          </p:nvPr>
        </p:nvSpPr>
        <p:spPr>
          <a:xfrm>
            <a:off x="4191000" y="6423585"/>
            <a:ext cx="30051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88" name="Google Shape;288;p53"/>
          <p:cNvSpPr txBox="1"/>
          <p:nvPr>
            <p:ph idx="12" type="sldNum"/>
          </p:nvPr>
        </p:nvSpPr>
        <p:spPr>
          <a:xfrm>
            <a:off x="8305800" y="242234"/>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400">
                <a:solidFill>
                  <a:schemeClr val="lt1"/>
                </a:solidFill>
                <a:latin typeface="Rockwell"/>
                <a:ea typeface="Rockwell"/>
                <a:cs typeface="Rockwell"/>
                <a:sym typeface="Rockwell"/>
              </a:defRPr>
            </a:lvl1pPr>
            <a:lvl2pPr indent="0" lvl="1" marL="0" marR="0" rtl="0" algn="r">
              <a:spcBef>
                <a:spcPts val="0"/>
              </a:spcBef>
              <a:buNone/>
              <a:defRPr sz="1400">
                <a:solidFill>
                  <a:schemeClr val="lt1"/>
                </a:solidFill>
                <a:latin typeface="Rockwell"/>
                <a:ea typeface="Rockwell"/>
                <a:cs typeface="Rockwell"/>
                <a:sym typeface="Rockwell"/>
              </a:defRPr>
            </a:lvl2pPr>
            <a:lvl3pPr indent="0" lvl="2" marL="0" marR="0" rtl="0" algn="r">
              <a:spcBef>
                <a:spcPts val="0"/>
              </a:spcBef>
              <a:buNone/>
              <a:defRPr sz="1400">
                <a:solidFill>
                  <a:schemeClr val="lt1"/>
                </a:solidFill>
                <a:latin typeface="Rockwell"/>
                <a:ea typeface="Rockwell"/>
                <a:cs typeface="Rockwell"/>
                <a:sym typeface="Rockwell"/>
              </a:defRPr>
            </a:lvl3pPr>
            <a:lvl4pPr indent="0" lvl="3" marL="0" marR="0" rtl="0" algn="r">
              <a:spcBef>
                <a:spcPts val="0"/>
              </a:spcBef>
              <a:buNone/>
              <a:defRPr sz="1400">
                <a:solidFill>
                  <a:schemeClr val="lt1"/>
                </a:solidFill>
                <a:latin typeface="Rockwell"/>
                <a:ea typeface="Rockwell"/>
                <a:cs typeface="Rockwell"/>
                <a:sym typeface="Rockwell"/>
              </a:defRPr>
            </a:lvl4pPr>
            <a:lvl5pPr indent="0" lvl="4" marL="0" marR="0" rtl="0" algn="r">
              <a:spcBef>
                <a:spcPts val="0"/>
              </a:spcBef>
              <a:buNone/>
              <a:defRPr sz="1400">
                <a:solidFill>
                  <a:schemeClr val="lt1"/>
                </a:solidFill>
                <a:latin typeface="Rockwell"/>
                <a:ea typeface="Rockwell"/>
                <a:cs typeface="Rockwell"/>
                <a:sym typeface="Rockwell"/>
              </a:defRPr>
            </a:lvl5pPr>
            <a:lvl6pPr indent="0" lvl="5" marL="0" marR="0" rtl="0" algn="r">
              <a:spcBef>
                <a:spcPts val="0"/>
              </a:spcBef>
              <a:buNone/>
              <a:defRPr sz="1400">
                <a:solidFill>
                  <a:schemeClr val="lt1"/>
                </a:solidFill>
                <a:latin typeface="Rockwell"/>
                <a:ea typeface="Rockwell"/>
                <a:cs typeface="Rockwell"/>
                <a:sym typeface="Rockwell"/>
              </a:defRPr>
            </a:lvl6pPr>
            <a:lvl7pPr indent="0" lvl="6" marL="0" marR="0" rtl="0" algn="r">
              <a:spcBef>
                <a:spcPts val="0"/>
              </a:spcBef>
              <a:buNone/>
              <a:defRPr sz="1400">
                <a:solidFill>
                  <a:schemeClr val="lt1"/>
                </a:solidFill>
                <a:latin typeface="Rockwell"/>
                <a:ea typeface="Rockwell"/>
                <a:cs typeface="Rockwell"/>
                <a:sym typeface="Rockwell"/>
              </a:defRPr>
            </a:lvl7pPr>
            <a:lvl8pPr indent="0" lvl="7" marL="0" marR="0" rtl="0" algn="r">
              <a:spcBef>
                <a:spcPts val="0"/>
              </a:spcBef>
              <a:buNone/>
              <a:defRPr sz="1400">
                <a:solidFill>
                  <a:schemeClr val="lt1"/>
                </a:solidFill>
                <a:latin typeface="Rockwell"/>
                <a:ea typeface="Rockwell"/>
                <a:cs typeface="Rockwell"/>
                <a:sym typeface="Rockwell"/>
              </a:defRPr>
            </a:lvl8pPr>
            <a:lvl9pPr indent="0" lvl="8" marL="0" marR="0" rtl="0" algn="r">
              <a:spcBef>
                <a:spcPts val="0"/>
              </a:spcBef>
              <a:buNone/>
              <a:defRPr sz="1400">
                <a:solidFill>
                  <a:schemeClr val="lt1"/>
                </a:solidFill>
                <a:latin typeface="Rockwell"/>
                <a:ea typeface="Rockwell"/>
                <a:cs typeface="Rockwell"/>
                <a:sym typeface="Rockwell"/>
              </a:defRPr>
            </a:lvl9pPr>
          </a:lstStyle>
          <a:p>
            <a:pPr indent="0" lvl="0" marL="0">
              <a:spcBef>
                <a:spcPts val="0"/>
              </a:spcBef>
              <a:spcAft>
                <a:spcPts val="0"/>
              </a:spcAft>
              <a:buNone/>
            </a:pPr>
            <a:fld id="{00000000-1234-1234-1234-123412341234}" type="slidenum">
              <a:rPr lang="en"/>
              <a:t>‹#›</a:t>
            </a:fld>
            <a:endParaRPr/>
          </a:p>
        </p:txBody>
      </p:sp>
      <p:sp>
        <p:nvSpPr>
          <p:cNvPr id="289" name="Google Shape;289;p53"/>
          <p:cNvSpPr/>
          <p:nvPr>
            <p:ph idx="3" type="pic"/>
          </p:nvPr>
        </p:nvSpPr>
        <p:spPr>
          <a:xfrm>
            <a:off x="277905" y="228600"/>
            <a:ext cx="2057400" cy="2039100"/>
          </a:xfrm>
          <a:prstGeom prst="rect">
            <a:avLst/>
          </a:prstGeom>
          <a:noFill/>
          <a:ln>
            <a:noFill/>
          </a:ln>
        </p:spPr>
        <p:txBody>
          <a:bodyPr anchorCtr="0" anchor="t" bIns="91425" lIns="91425" spcFirstLastPara="1" rIns="91425" wrap="square" tIns="91425"/>
          <a:lstStyle>
            <a:lvl1pPr indent="-228600" lvl="0" marL="228600" marR="0" rtl="0" algn="l">
              <a:spcBef>
                <a:spcPts val="20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1pPr>
            <a:lvl2pPr indent="-228600" lvl="1" marL="4572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6858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228600" lvl="3"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1143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234950" lvl="5" marL="137795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231775" lvl="6" marL="1603375"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230187" lvl="7" marL="1830387"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228600" lvl="8" marL="2057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90" name="Google Shape;290;p53"/>
          <p:cNvSpPr/>
          <p:nvPr>
            <p:ph idx="4" type="pic"/>
          </p:nvPr>
        </p:nvSpPr>
        <p:spPr>
          <a:xfrm>
            <a:off x="2460625" y="228600"/>
            <a:ext cx="2057400" cy="2039100"/>
          </a:xfrm>
          <a:prstGeom prst="rect">
            <a:avLst/>
          </a:prstGeom>
          <a:noFill/>
          <a:ln>
            <a:noFill/>
          </a:ln>
        </p:spPr>
        <p:txBody>
          <a:bodyPr anchorCtr="0" anchor="t" bIns="91425" lIns="91425" spcFirstLastPara="1" rIns="91425" wrap="square" tIns="91425"/>
          <a:lstStyle>
            <a:lvl1pPr indent="-228600" lvl="0" marL="228600" marR="0" rtl="0" algn="l">
              <a:spcBef>
                <a:spcPts val="2000"/>
              </a:spcBef>
              <a:spcAft>
                <a:spcPts val="0"/>
              </a:spcAft>
              <a:buClr>
                <a:schemeClr val="accent1"/>
              </a:buClr>
              <a:buSzPts val="1400"/>
              <a:buFont typeface="Noto Sans Symbols"/>
              <a:buNone/>
              <a:defRPr b="0" i="0" sz="2000" u="none" cap="none" strike="noStrike">
                <a:solidFill>
                  <a:srgbClr val="95746A"/>
                </a:solidFill>
                <a:latin typeface="Rockwell"/>
                <a:ea typeface="Rockwell"/>
                <a:cs typeface="Rockwell"/>
                <a:sym typeface="Rockwell"/>
              </a:defRPr>
            </a:lvl1pPr>
            <a:lvl2pPr indent="-228600" lvl="1" marL="4572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228600" lvl="2" marL="6858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228600" lvl="3"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228600" lvl="4" marL="1143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234950" lvl="5" marL="137795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231775" lvl="6" marL="1603375"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230187" lvl="7" marL="1830387"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228600" lvl="8" marL="2057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p:cSld name="Title and Vertical Text">
    <p:spTree>
      <p:nvGrpSpPr>
        <p:cNvPr id="291" name="Shape 291"/>
        <p:cNvGrpSpPr/>
        <p:nvPr/>
      </p:nvGrpSpPr>
      <p:grpSpPr>
        <a:xfrm>
          <a:off x="0" y="0"/>
          <a:ext cx="0" cy="0"/>
          <a:chOff x="0" y="0"/>
          <a:chExt cx="0" cy="0"/>
        </a:xfrm>
      </p:grpSpPr>
      <p:sp>
        <p:nvSpPr>
          <p:cNvPr id="292" name="Google Shape;292;p54"/>
          <p:cNvSpPr txBox="1"/>
          <p:nvPr>
            <p:ph type="title"/>
          </p:nvPr>
        </p:nvSpPr>
        <p:spPr>
          <a:xfrm>
            <a:off x="498474" y="484094"/>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3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93" name="Google Shape;293;p54"/>
          <p:cNvSpPr txBox="1"/>
          <p:nvPr>
            <p:ph idx="1" type="body"/>
          </p:nvPr>
        </p:nvSpPr>
        <p:spPr>
          <a:xfrm rot="5400000">
            <a:off x="2204037" y="275550"/>
            <a:ext cx="4145100" cy="7556400"/>
          </a:xfrm>
          <a:prstGeom prst="rect">
            <a:avLst/>
          </a:prstGeom>
          <a:noFill/>
          <a:ln>
            <a:noFill/>
          </a:ln>
        </p:spPr>
        <p:txBody>
          <a:bodyPr anchorCtr="0" anchor="t" bIns="91425" lIns="91425" spcFirstLastPara="1" rIns="91425" wrap="square" tIns="91425"/>
          <a:lstStyle>
            <a:lvl1pPr indent="-323850" lvl="0" marL="457200" marR="0" rtl="0" algn="l">
              <a:spcBef>
                <a:spcPts val="2000"/>
              </a:spcBef>
              <a:spcAft>
                <a:spcPts val="0"/>
              </a:spcAft>
              <a:buClr>
                <a:schemeClr val="accent1"/>
              </a:buClr>
              <a:buSzPts val="1500"/>
              <a:buFont typeface="Noto Sans Symbols"/>
              <a:buChar char="■"/>
              <a:defRPr b="0" i="0" sz="20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294" name="Google Shape;294;p54"/>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295" name="Google Shape;295;p54"/>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p:cSld name="Vertical Title and Text">
    <p:spTree>
      <p:nvGrpSpPr>
        <p:cNvPr id="296" name="Shape 296"/>
        <p:cNvGrpSpPr/>
        <p:nvPr/>
      </p:nvGrpSpPr>
      <p:grpSpPr>
        <a:xfrm>
          <a:off x="0" y="0"/>
          <a:ext cx="0" cy="0"/>
          <a:chOff x="0" y="0"/>
          <a:chExt cx="0" cy="0"/>
        </a:xfrm>
      </p:grpSpPr>
      <p:sp>
        <p:nvSpPr>
          <p:cNvPr id="297" name="Google Shape;297;p55"/>
          <p:cNvSpPr/>
          <p:nvPr/>
        </p:nvSpPr>
        <p:spPr>
          <a:xfrm>
            <a:off x="8166847" y="282573"/>
            <a:ext cx="685800" cy="302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98" name="Google Shape;298;p55"/>
          <p:cNvSpPr txBox="1"/>
          <p:nvPr>
            <p:ph type="title"/>
          </p:nvPr>
        </p:nvSpPr>
        <p:spPr>
          <a:xfrm rot="5400000">
            <a:off x="5750740" y="3199792"/>
            <a:ext cx="5171400" cy="6813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3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299" name="Google Shape;299;p55"/>
          <p:cNvSpPr txBox="1"/>
          <p:nvPr>
            <p:ph idx="1" type="body"/>
          </p:nvPr>
        </p:nvSpPr>
        <p:spPr>
          <a:xfrm rot="5400000">
            <a:off x="1293750" y="122206"/>
            <a:ext cx="5184900" cy="6858000"/>
          </a:xfrm>
          <a:prstGeom prst="rect">
            <a:avLst/>
          </a:prstGeom>
          <a:noFill/>
          <a:ln>
            <a:noFill/>
          </a:ln>
        </p:spPr>
        <p:txBody>
          <a:bodyPr anchorCtr="0" anchor="t" bIns="91425" lIns="91425" spcFirstLastPara="1" rIns="91425" wrap="square" tIns="91425"/>
          <a:lstStyle>
            <a:lvl1pPr indent="-323850" lvl="0" marL="457200" marR="0" rtl="0" algn="l">
              <a:spcBef>
                <a:spcPts val="2000"/>
              </a:spcBef>
              <a:spcAft>
                <a:spcPts val="0"/>
              </a:spcAft>
              <a:buClr>
                <a:schemeClr val="accent1"/>
              </a:buClr>
              <a:buSzPts val="1500"/>
              <a:buFont typeface="Noto Sans Symbols"/>
              <a:buChar char="■"/>
              <a:defRPr b="0" i="0" sz="20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300" name="Google Shape;300;p55"/>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301" name="Google Shape;301;p55"/>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100">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302" name="Google Shape;302;p55"/>
          <p:cNvSpPr txBox="1"/>
          <p:nvPr>
            <p:ph idx="12" type="sldNum"/>
          </p:nvPr>
        </p:nvSpPr>
        <p:spPr>
          <a:xfrm>
            <a:off x="8305800" y="242234"/>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400">
                <a:solidFill>
                  <a:schemeClr val="lt1"/>
                </a:solidFill>
                <a:latin typeface="Rockwell"/>
                <a:ea typeface="Rockwell"/>
                <a:cs typeface="Rockwell"/>
                <a:sym typeface="Rockwell"/>
              </a:defRPr>
            </a:lvl1pPr>
            <a:lvl2pPr indent="0" lvl="1" marL="0" marR="0" rtl="0" algn="r">
              <a:spcBef>
                <a:spcPts val="0"/>
              </a:spcBef>
              <a:buNone/>
              <a:defRPr sz="1400">
                <a:solidFill>
                  <a:schemeClr val="lt1"/>
                </a:solidFill>
                <a:latin typeface="Rockwell"/>
                <a:ea typeface="Rockwell"/>
                <a:cs typeface="Rockwell"/>
                <a:sym typeface="Rockwell"/>
              </a:defRPr>
            </a:lvl2pPr>
            <a:lvl3pPr indent="0" lvl="2" marL="0" marR="0" rtl="0" algn="r">
              <a:spcBef>
                <a:spcPts val="0"/>
              </a:spcBef>
              <a:buNone/>
              <a:defRPr sz="1400">
                <a:solidFill>
                  <a:schemeClr val="lt1"/>
                </a:solidFill>
                <a:latin typeface="Rockwell"/>
                <a:ea typeface="Rockwell"/>
                <a:cs typeface="Rockwell"/>
                <a:sym typeface="Rockwell"/>
              </a:defRPr>
            </a:lvl3pPr>
            <a:lvl4pPr indent="0" lvl="3" marL="0" marR="0" rtl="0" algn="r">
              <a:spcBef>
                <a:spcPts val="0"/>
              </a:spcBef>
              <a:buNone/>
              <a:defRPr sz="1400">
                <a:solidFill>
                  <a:schemeClr val="lt1"/>
                </a:solidFill>
                <a:latin typeface="Rockwell"/>
                <a:ea typeface="Rockwell"/>
                <a:cs typeface="Rockwell"/>
                <a:sym typeface="Rockwell"/>
              </a:defRPr>
            </a:lvl4pPr>
            <a:lvl5pPr indent="0" lvl="4" marL="0" marR="0" rtl="0" algn="r">
              <a:spcBef>
                <a:spcPts val="0"/>
              </a:spcBef>
              <a:buNone/>
              <a:defRPr sz="1400">
                <a:solidFill>
                  <a:schemeClr val="lt1"/>
                </a:solidFill>
                <a:latin typeface="Rockwell"/>
                <a:ea typeface="Rockwell"/>
                <a:cs typeface="Rockwell"/>
                <a:sym typeface="Rockwell"/>
              </a:defRPr>
            </a:lvl5pPr>
            <a:lvl6pPr indent="0" lvl="5" marL="0" marR="0" rtl="0" algn="r">
              <a:spcBef>
                <a:spcPts val="0"/>
              </a:spcBef>
              <a:buNone/>
              <a:defRPr sz="1400">
                <a:solidFill>
                  <a:schemeClr val="lt1"/>
                </a:solidFill>
                <a:latin typeface="Rockwell"/>
                <a:ea typeface="Rockwell"/>
                <a:cs typeface="Rockwell"/>
                <a:sym typeface="Rockwell"/>
              </a:defRPr>
            </a:lvl6pPr>
            <a:lvl7pPr indent="0" lvl="6" marL="0" marR="0" rtl="0" algn="r">
              <a:spcBef>
                <a:spcPts val="0"/>
              </a:spcBef>
              <a:buNone/>
              <a:defRPr sz="1400">
                <a:solidFill>
                  <a:schemeClr val="lt1"/>
                </a:solidFill>
                <a:latin typeface="Rockwell"/>
                <a:ea typeface="Rockwell"/>
                <a:cs typeface="Rockwell"/>
                <a:sym typeface="Rockwell"/>
              </a:defRPr>
            </a:lvl7pPr>
            <a:lvl8pPr indent="0" lvl="7" marL="0" marR="0" rtl="0" algn="r">
              <a:spcBef>
                <a:spcPts val="0"/>
              </a:spcBef>
              <a:buNone/>
              <a:defRPr sz="1400">
                <a:solidFill>
                  <a:schemeClr val="lt1"/>
                </a:solidFill>
                <a:latin typeface="Rockwell"/>
                <a:ea typeface="Rockwell"/>
                <a:cs typeface="Rockwell"/>
                <a:sym typeface="Rockwell"/>
              </a:defRPr>
            </a:lvl8pPr>
            <a:lvl9pPr indent="0" lvl="8" marL="0" marR="0" rtl="0" algn="r">
              <a:spcBef>
                <a:spcPts val="0"/>
              </a:spcBef>
              <a:buNone/>
              <a:defRPr sz="1400">
                <a:solidFill>
                  <a:schemeClr val="lt1"/>
                </a:solidFill>
                <a:latin typeface="Rockwell"/>
                <a:ea typeface="Rockwell"/>
                <a:cs typeface="Rockwell"/>
                <a:sym typeface="Rockwe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04" name="Shape 304"/>
        <p:cNvGrpSpPr/>
        <p:nvPr/>
      </p:nvGrpSpPr>
      <p:grpSpPr>
        <a:xfrm>
          <a:off x="0" y="0"/>
          <a:ext cx="0" cy="0"/>
          <a:chOff x="0" y="0"/>
          <a:chExt cx="0" cy="0"/>
        </a:xfrm>
      </p:grpSpPr>
      <p:sp>
        <p:nvSpPr>
          <p:cNvPr id="305" name="Google Shape;305;p57"/>
          <p:cNvSpPr txBox="1"/>
          <p:nvPr>
            <p:ph type="title"/>
          </p:nvPr>
        </p:nvSpPr>
        <p:spPr>
          <a:xfrm>
            <a:off x="457200" y="274638"/>
            <a:ext cx="8229600" cy="11430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1pPr>
            <a:lvl2pPr indent="0" lvl="1"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2pPr>
            <a:lvl3pPr indent="0" lvl="2"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3pPr>
            <a:lvl4pPr indent="0" lvl="3"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4pPr>
            <a:lvl5pPr indent="0" lvl="4"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5pPr>
            <a:lvl6pPr indent="-12700" lvl="5" marL="4572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6pPr>
            <a:lvl7pPr indent="0" lvl="6" marL="9144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7pPr>
            <a:lvl8pPr indent="-12700" lvl="7" marL="13716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8pPr>
            <a:lvl9pPr indent="0" lvl="8" marL="18288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9pPr>
          </a:lstStyle>
          <a:p/>
        </p:txBody>
      </p:sp>
      <p:sp>
        <p:nvSpPr>
          <p:cNvPr id="306" name="Google Shape;306;p57"/>
          <p:cNvSpPr txBox="1"/>
          <p:nvPr>
            <p:ph idx="1" type="body"/>
          </p:nvPr>
        </p:nvSpPr>
        <p:spPr>
          <a:xfrm>
            <a:off x="457200" y="1600200"/>
            <a:ext cx="8229600" cy="4525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800"/>
              </a:spcBef>
              <a:spcAft>
                <a:spcPts val="0"/>
              </a:spcAft>
              <a:buClr>
                <a:srgbClr val="000000"/>
              </a:buClr>
              <a:buSzPts val="3200"/>
              <a:buFont typeface="Arial"/>
              <a:buChar char="•"/>
              <a:defRPr b="0" i="0" sz="3200" u="none" cap="none" strike="noStrike">
                <a:solidFill>
                  <a:schemeClr val="dk1"/>
                </a:solidFill>
                <a:latin typeface="Helvetica Neue"/>
                <a:ea typeface="Helvetica Neue"/>
                <a:cs typeface="Helvetica Neue"/>
                <a:sym typeface="Helvetica Neue"/>
              </a:defRPr>
            </a:lvl1pPr>
            <a:lvl2pPr indent="-406400" lvl="1" marL="914400" marR="0" rtl="0" algn="l">
              <a:lnSpc>
                <a:spcPct val="100000"/>
              </a:lnSpc>
              <a:spcBef>
                <a:spcPts val="700"/>
              </a:spcBef>
              <a:spcAft>
                <a:spcPts val="0"/>
              </a:spcAft>
              <a:buClr>
                <a:srgbClr val="000000"/>
              </a:buClr>
              <a:buSzPts val="2800"/>
              <a:buFont typeface="Arial"/>
              <a:buChar char="–"/>
              <a:defRPr b="0" i="0" sz="2800" u="none" cap="none" strike="noStrike">
                <a:solidFill>
                  <a:schemeClr val="dk1"/>
                </a:solidFill>
                <a:latin typeface="Helvetica Neue"/>
                <a:ea typeface="Helvetica Neue"/>
                <a:cs typeface="Helvetica Neue"/>
                <a:sym typeface="Helvetica Neue"/>
              </a:defRPr>
            </a:lvl2pPr>
            <a:lvl3pPr indent="-381000" lvl="2" marL="1371600" marR="0" rtl="0" algn="l">
              <a:lnSpc>
                <a:spcPct val="100000"/>
              </a:lnSpc>
              <a:spcBef>
                <a:spcPts val="600"/>
              </a:spcBef>
              <a:spcAft>
                <a:spcPts val="0"/>
              </a:spcAft>
              <a:buClr>
                <a:srgbClr val="000000"/>
              </a:buClr>
              <a:buSzPts val="2400"/>
              <a:buFont typeface="Arial"/>
              <a:buChar char="•"/>
              <a:defRPr b="0" i="0" sz="2400" u="none" cap="none" strike="noStrike">
                <a:solidFill>
                  <a:schemeClr val="dk1"/>
                </a:solidFill>
                <a:latin typeface="Helvetica Neue"/>
                <a:ea typeface="Helvetica Neue"/>
                <a:cs typeface="Helvetica Neue"/>
                <a:sym typeface="Helvetica Neue"/>
              </a:defRPr>
            </a:lvl3pPr>
            <a:lvl4pPr indent="-355600" lvl="3" marL="18288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4pPr>
            <a:lvl5pPr indent="-355600" lvl="4" marL="22860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307" name="Google Shape;307;p57"/>
          <p:cNvSpPr txBox="1"/>
          <p:nvPr>
            <p:ph idx="12" type="sldNum"/>
          </p:nvPr>
        </p:nvSpPr>
        <p:spPr>
          <a:xfrm>
            <a:off x="4459431" y="6423602"/>
            <a:ext cx="223500" cy="202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1pPr>
            <a:lvl2pPr indent="0" lvl="1"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2pPr>
            <a:lvl3pPr indent="0" lvl="2"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3pPr>
            <a:lvl4pPr indent="0" lvl="3"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4pPr>
            <a:lvl5pPr indent="0" lvl="4"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5pPr>
            <a:lvl6pPr indent="0" lvl="5"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6pPr>
            <a:lvl7pPr indent="0" lvl="6"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7pPr>
            <a:lvl8pPr indent="0" lvl="7"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8pPr>
            <a:lvl9pPr indent="0" lvl="8"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08" name="Shape 308"/>
        <p:cNvGrpSpPr/>
        <p:nvPr/>
      </p:nvGrpSpPr>
      <p:grpSpPr>
        <a:xfrm>
          <a:off x="0" y="0"/>
          <a:ext cx="0" cy="0"/>
          <a:chOff x="0" y="0"/>
          <a:chExt cx="0" cy="0"/>
        </a:xfrm>
      </p:grpSpPr>
      <p:sp>
        <p:nvSpPr>
          <p:cNvPr id="309" name="Google Shape;309;p58"/>
          <p:cNvSpPr txBox="1"/>
          <p:nvPr>
            <p:ph idx="12" type="sldNum"/>
          </p:nvPr>
        </p:nvSpPr>
        <p:spPr>
          <a:xfrm>
            <a:off x="4459431" y="6423602"/>
            <a:ext cx="223500" cy="202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1pPr>
            <a:lvl2pPr indent="0" lvl="1"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2pPr>
            <a:lvl3pPr indent="0" lvl="2"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3pPr>
            <a:lvl4pPr indent="0" lvl="3"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4pPr>
            <a:lvl5pPr indent="0" lvl="4"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5pPr>
            <a:lvl6pPr indent="0" lvl="5"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6pPr>
            <a:lvl7pPr indent="0" lvl="6"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7pPr>
            <a:lvl8pPr indent="0" lvl="7"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8pPr>
            <a:lvl9pPr indent="0" lvl="8"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x">
  <p:cSld name="TITLE_AND_BODY">
    <p:spTree>
      <p:nvGrpSpPr>
        <p:cNvPr id="310" name="Shape 310"/>
        <p:cNvGrpSpPr/>
        <p:nvPr/>
      </p:nvGrpSpPr>
      <p:grpSpPr>
        <a:xfrm>
          <a:off x="0" y="0"/>
          <a:ext cx="0" cy="0"/>
          <a:chOff x="0" y="0"/>
          <a:chExt cx="0" cy="0"/>
        </a:xfrm>
      </p:grpSpPr>
      <p:sp>
        <p:nvSpPr>
          <p:cNvPr id="311" name="Google Shape;311;p59"/>
          <p:cNvSpPr txBox="1"/>
          <p:nvPr>
            <p:ph type="title"/>
          </p:nvPr>
        </p:nvSpPr>
        <p:spPr>
          <a:xfrm>
            <a:off x="652462" y="1149349"/>
            <a:ext cx="7839000" cy="23175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1pPr>
            <a:lvl2pPr indent="0" lvl="1"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2pPr>
            <a:lvl3pPr indent="0" lvl="2"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3pPr>
            <a:lvl4pPr indent="0" lvl="3"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4pPr>
            <a:lvl5pPr indent="0" lvl="4"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5pPr>
            <a:lvl6pPr indent="-12700" lvl="5" marL="4572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6pPr>
            <a:lvl7pPr indent="0" lvl="6" marL="9144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7pPr>
            <a:lvl8pPr indent="-12700" lvl="7" marL="13716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8pPr>
            <a:lvl9pPr indent="0" lvl="8" marL="18288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9pPr>
          </a:lstStyle>
          <a:p/>
        </p:txBody>
      </p:sp>
      <p:sp>
        <p:nvSpPr>
          <p:cNvPr id="312" name="Google Shape;312;p59"/>
          <p:cNvSpPr txBox="1"/>
          <p:nvPr>
            <p:ph idx="1" type="body"/>
          </p:nvPr>
        </p:nvSpPr>
        <p:spPr>
          <a:xfrm>
            <a:off x="652462" y="3530600"/>
            <a:ext cx="7839000" cy="7935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and Content">
  <p:cSld name="6_Title and Content">
    <p:spTree>
      <p:nvGrpSpPr>
        <p:cNvPr id="313" name="Shape 313"/>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14" name="Shape 314"/>
        <p:cNvGrpSpPr/>
        <p:nvPr/>
      </p:nvGrpSpPr>
      <p:grpSpPr>
        <a:xfrm>
          <a:off x="0" y="0"/>
          <a:ext cx="0" cy="0"/>
          <a:chOff x="0" y="0"/>
          <a:chExt cx="0" cy="0"/>
        </a:xfrm>
      </p:grpSpPr>
      <p:sp>
        <p:nvSpPr>
          <p:cNvPr id="315" name="Google Shape;315;p61"/>
          <p:cNvSpPr txBox="1"/>
          <p:nvPr>
            <p:ph type="ctrTitle"/>
          </p:nvPr>
        </p:nvSpPr>
        <p:spPr>
          <a:xfrm>
            <a:off x="685799" y="2130425"/>
            <a:ext cx="7772400" cy="14700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1pPr>
            <a:lvl2pPr indent="0" lvl="1"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2pPr>
            <a:lvl3pPr indent="0" lvl="2"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3pPr>
            <a:lvl4pPr indent="0" lvl="3"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4pPr>
            <a:lvl5pPr indent="0" lvl="4"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5pPr>
            <a:lvl6pPr indent="-12700" lvl="5" marL="4572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6pPr>
            <a:lvl7pPr indent="0" lvl="6" marL="9144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7pPr>
            <a:lvl8pPr indent="-12700" lvl="7" marL="13716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8pPr>
            <a:lvl9pPr indent="0" lvl="8" marL="18288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9pPr>
          </a:lstStyle>
          <a:p/>
        </p:txBody>
      </p:sp>
      <p:sp>
        <p:nvSpPr>
          <p:cNvPr id="316" name="Google Shape;316;p61"/>
          <p:cNvSpPr txBox="1"/>
          <p:nvPr>
            <p:ph idx="1" type="subTitle"/>
          </p:nvPr>
        </p:nvSpPr>
        <p:spPr>
          <a:xfrm>
            <a:off x="1371599" y="3886199"/>
            <a:ext cx="6400800" cy="17526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800"/>
              </a:spcBef>
              <a:spcAft>
                <a:spcPts val="0"/>
              </a:spcAft>
              <a:buClr>
                <a:srgbClr val="000000"/>
              </a:buClr>
              <a:buSzPts val="1400"/>
              <a:buFont typeface="Arial"/>
              <a:buNone/>
              <a:defRPr b="0" i="0" sz="3200" u="none" cap="none" strike="noStrike">
                <a:solidFill>
                  <a:schemeClr val="dk1"/>
                </a:solidFill>
                <a:latin typeface="Helvetica Neue"/>
                <a:ea typeface="Helvetica Neue"/>
                <a:cs typeface="Helvetica Neue"/>
                <a:sym typeface="Helvetica Neue"/>
              </a:defRPr>
            </a:lvl1pPr>
            <a:lvl2pPr indent="-12700" lvl="1" marL="457200" marR="0" rtl="0" algn="ctr">
              <a:lnSpc>
                <a:spcPct val="100000"/>
              </a:lnSpc>
              <a:spcBef>
                <a:spcPts val="700"/>
              </a:spcBef>
              <a:spcAft>
                <a:spcPts val="0"/>
              </a:spcAft>
              <a:buClr>
                <a:srgbClr val="000000"/>
              </a:buClr>
              <a:buSzPts val="1400"/>
              <a:buFont typeface="Arial"/>
              <a:buNone/>
              <a:defRPr b="0" i="0" sz="2800" u="none" cap="none" strike="noStrike">
                <a:solidFill>
                  <a:schemeClr val="dk1"/>
                </a:solidFill>
                <a:latin typeface="Helvetica Neue"/>
                <a:ea typeface="Helvetica Neue"/>
                <a:cs typeface="Helvetica Neue"/>
                <a:sym typeface="Helvetica Neue"/>
              </a:defRPr>
            </a:lvl2pPr>
            <a:lvl3pPr indent="0" lvl="2" marL="914400" marR="0" rtl="0" algn="ctr">
              <a:lnSpc>
                <a:spcPct val="100000"/>
              </a:lnSpc>
              <a:spcBef>
                <a:spcPts val="600"/>
              </a:spcBef>
              <a:spcAft>
                <a:spcPts val="0"/>
              </a:spcAft>
              <a:buClr>
                <a:srgbClr val="000000"/>
              </a:buClr>
              <a:buSzPts val="1400"/>
              <a:buFont typeface="Arial"/>
              <a:buNone/>
              <a:defRPr b="0" i="0" sz="2400" u="none" cap="none" strike="noStrike">
                <a:solidFill>
                  <a:schemeClr val="dk1"/>
                </a:solidFill>
                <a:latin typeface="Helvetica Neue"/>
                <a:ea typeface="Helvetica Neue"/>
                <a:cs typeface="Helvetica Neue"/>
                <a:sym typeface="Helvetica Neue"/>
              </a:defRPr>
            </a:lvl3pPr>
            <a:lvl4pPr indent="-12700" lvl="3" marL="1371600" marR="0" rtl="0" algn="ctr">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4pPr>
            <a:lvl5pPr indent="0" lvl="4" marL="1828800" marR="0" rtl="0" algn="ctr">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5pPr>
            <a:lvl6pPr indent="0" lvl="5" marL="2286000" marR="0" rtl="0" algn="ctr">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6pPr>
            <a:lvl7pPr indent="-12700" lvl="6" marL="2743200" marR="0" rtl="0" algn="ctr">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7pPr>
            <a:lvl8pPr indent="0" lvl="7" marL="3200400" marR="0" rtl="0" algn="ctr">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8pPr>
            <a:lvl9pPr indent="-12700" lvl="8" marL="3657600" marR="0" rtl="0" algn="ctr">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9pPr>
          </a:lstStyle>
          <a:p/>
        </p:txBody>
      </p:sp>
      <p:sp>
        <p:nvSpPr>
          <p:cNvPr id="317" name="Google Shape;317;p61"/>
          <p:cNvSpPr txBox="1"/>
          <p:nvPr>
            <p:ph idx="12" type="sldNum"/>
          </p:nvPr>
        </p:nvSpPr>
        <p:spPr>
          <a:xfrm>
            <a:off x="4459431" y="6423602"/>
            <a:ext cx="223500" cy="202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1pPr>
            <a:lvl2pPr indent="0" lvl="1"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2pPr>
            <a:lvl3pPr indent="0" lvl="2"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3pPr>
            <a:lvl4pPr indent="0" lvl="3"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4pPr>
            <a:lvl5pPr indent="0" lvl="4"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5pPr>
            <a:lvl6pPr indent="0" lvl="5"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6pPr>
            <a:lvl7pPr indent="0" lvl="6"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7pPr>
            <a:lvl8pPr indent="0" lvl="7"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8pPr>
            <a:lvl9pPr indent="0" lvl="8"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318" name="Shape 318"/>
        <p:cNvGrpSpPr/>
        <p:nvPr/>
      </p:nvGrpSpPr>
      <p:grpSpPr>
        <a:xfrm>
          <a:off x="0" y="0"/>
          <a:ext cx="0" cy="0"/>
          <a:chOff x="0" y="0"/>
          <a:chExt cx="0" cy="0"/>
        </a:xfrm>
      </p:grpSpPr>
      <p:sp>
        <p:nvSpPr>
          <p:cNvPr id="319" name="Google Shape;319;p62"/>
          <p:cNvSpPr txBox="1"/>
          <p:nvPr>
            <p:ph idx="10" type="dt"/>
          </p:nvPr>
        </p:nvSpPr>
        <p:spPr>
          <a:xfrm>
            <a:off x="457489" y="6355772"/>
            <a:ext cx="2133000" cy="3651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1pPr>
            <a:lvl2pPr indent="-12700" lvl="1" marL="4572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12700" lvl="3" marL="13716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5pPr>
            <a:lvl6pPr indent="-12700" lvl="5" marL="22860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6pPr>
            <a:lvl7pPr indent="-12700" lvl="6" marL="27432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8pPr>
            <a:lvl9pPr indent="-12700" lvl="8" marL="36576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20" name="Google Shape;320;p62"/>
          <p:cNvSpPr txBox="1"/>
          <p:nvPr>
            <p:ph idx="11" type="ftr"/>
          </p:nvPr>
        </p:nvSpPr>
        <p:spPr>
          <a:xfrm>
            <a:off x="3124488" y="6355772"/>
            <a:ext cx="2895000" cy="3651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Cabin"/>
              <a:buNone/>
              <a:defRPr b="0" i="0" sz="1600" u="none" cap="none" strike="noStrike">
                <a:solidFill>
                  <a:schemeClr val="dk1"/>
                </a:solidFill>
                <a:latin typeface="Cabin"/>
                <a:ea typeface="Cabin"/>
                <a:cs typeface="Cabin"/>
                <a:sym typeface="Cabin"/>
              </a:defRPr>
            </a:lvl1pPr>
            <a:lvl2pPr indent="-12700" lvl="1" marL="4572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3pPr>
            <a:lvl4pPr indent="-12700" lvl="3" marL="13716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5pPr>
            <a:lvl6pPr indent="-12700" lvl="5" marL="22860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6pPr>
            <a:lvl7pPr indent="-12700" lvl="6" marL="27432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8pPr>
            <a:lvl9pPr indent="-12700" lvl="8" marL="3657600" marR="0" rtl="0" algn="l">
              <a:lnSpc>
                <a:spcPct val="100000"/>
              </a:lnSpc>
              <a:spcBef>
                <a:spcPts val="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9pPr>
          </a:lstStyle>
          <a:p/>
        </p:txBody>
      </p:sp>
      <p:sp>
        <p:nvSpPr>
          <p:cNvPr id="321" name="Google Shape;321;p62"/>
          <p:cNvSpPr txBox="1"/>
          <p:nvPr>
            <p:ph idx="12" type="sldNum"/>
          </p:nvPr>
        </p:nvSpPr>
        <p:spPr>
          <a:xfrm>
            <a:off x="4470977" y="6445250"/>
            <a:ext cx="200700" cy="183300"/>
          </a:xfrm>
          <a:prstGeom prst="rect">
            <a:avLst/>
          </a:prstGeom>
          <a:noFill/>
          <a:ln>
            <a:noFill/>
          </a:ln>
        </p:spPr>
        <p:txBody>
          <a:bodyPr anchorCtr="0" anchor="t" bIns="41550" lIns="83125" spcFirstLastPara="1" rIns="83125" wrap="square" tIns="41550">
            <a:noAutofit/>
          </a:bodyPr>
          <a:lstStyle>
            <a:lvl1pPr indent="0" lvl="0" marL="0" marR="0" rtl="0" algn="l">
              <a:lnSpc>
                <a:spcPct val="100000"/>
              </a:lnSpc>
              <a:spcBef>
                <a:spcPts val="0"/>
              </a:spcBef>
              <a:spcAft>
                <a:spcPts val="0"/>
              </a:spcAft>
              <a:buClr>
                <a:schemeClr val="dk1"/>
              </a:buClr>
              <a:buFont typeface="Arial"/>
              <a:buNone/>
              <a:defRPr b="0" i="0" sz="16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Font typeface="Arial"/>
              <a:buNone/>
              <a:defRPr b="0" i="0" sz="16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Font typeface="Arial"/>
              <a:buNone/>
              <a:defRPr b="0" i="0" sz="16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Font typeface="Arial"/>
              <a:buNone/>
              <a:defRPr b="0" i="0" sz="16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Font typeface="Arial"/>
              <a:buNone/>
              <a:defRPr b="0" i="0" sz="16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Font typeface="Arial"/>
              <a:buNone/>
              <a:defRPr b="0" i="0" sz="16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Font typeface="Arial"/>
              <a:buNone/>
              <a:defRPr b="0" i="0" sz="16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Font typeface="Arial"/>
              <a:buNone/>
              <a:defRPr b="0" i="0" sz="16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Font typeface="Arial"/>
              <a:buNone/>
              <a:defRPr b="0" i="0" sz="16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322" name="Shape 32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3" name="Shape 323"/>
        <p:cNvGrpSpPr/>
        <p:nvPr/>
      </p:nvGrpSpPr>
      <p:grpSpPr>
        <a:xfrm>
          <a:off x="0" y="0"/>
          <a:ext cx="0" cy="0"/>
          <a:chOff x="0" y="0"/>
          <a:chExt cx="0" cy="0"/>
        </a:xfrm>
      </p:grpSpPr>
      <p:sp>
        <p:nvSpPr>
          <p:cNvPr id="324" name="Google Shape;324;p64"/>
          <p:cNvSpPr txBox="1"/>
          <p:nvPr>
            <p:ph type="title"/>
          </p:nvPr>
        </p:nvSpPr>
        <p:spPr>
          <a:xfrm>
            <a:off x="722312" y="4406899"/>
            <a:ext cx="7772400" cy="1362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Helvetica Neue"/>
              <a:buNone/>
              <a:defRPr b="1" i="0" sz="4000" u="none" cap="none" strike="noStrike">
                <a:solidFill>
                  <a:schemeClr val="dk1"/>
                </a:solidFill>
                <a:latin typeface="Helvetica Neue"/>
                <a:ea typeface="Helvetica Neue"/>
                <a:cs typeface="Helvetica Neue"/>
                <a:sym typeface="Helvetica Neue"/>
              </a:defRPr>
            </a:lvl1pPr>
            <a:lvl2pPr indent="0" lvl="1"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2pPr>
            <a:lvl3pPr indent="0" lvl="2"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3pPr>
            <a:lvl4pPr indent="0" lvl="3"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4pPr>
            <a:lvl5pPr indent="0" lvl="4"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5pPr>
            <a:lvl6pPr indent="-12700" lvl="5" marL="4572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6pPr>
            <a:lvl7pPr indent="0" lvl="6" marL="9144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7pPr>
            <a:lvl8pPr indent="-12700" lvl="7" marL="13716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8pPr>
            <a:lvl9pPr indent="0" lvl="8" marL="18288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9pPr>
          </a:lstStyle>
          <a:p/>
        </p:txBody>
      </p:sp>
      <p:sp>
        <p:nvSpPr>
          <p:cNvPr id="325" name="Google Shape;325;p64"/>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8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1pPr>
            <a:lvl2pPr indent="-228600" lvl="1" marL="914400" marR="0" rtl="0" algn="l">
              <a:lnSpc>
                <a:spcPct val="100000"/>
              </a:lnSpc>
              <a:spcBef>
                <a:spcPts val="700"/>
              </a:spcBef>
              <a:spcAft>
                <a:spcPts val="0"/>
              </a:spcAft>
              <a:buClr>
                <a:srgbClr val="000000"/>
              </a:buClr>
              <a:buSzPts val="1400"/>
              <a:buFont typeface="Arial"/>
              <a:buNone/>
              <a:defRPr b="0" i="0" sz="18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600"/>
              </a:spcBef>
              <a:spcAft>
                <a:spcPts val="0"/>
              </a:spcAft>
              <a:buClr>
                <a:srgbClr val="000000"/>
              </a:buClr>
              <a:buSzPts val="1400"/>
              <a:buFont typeface="Arial"/>
              <a:buNone/>
              <a:defRPr b="0" i="0" sz="16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500"/>
              </a:spcBef>
              <a:spcAft>
                <a:spcPts val="0"/>
              </a:spcAft>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500"/>
              </a:spcBef>
              <a:spcAft>
                <a:spcPts val="0"/>
              </a:spcAft>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228600" lvl="5" marL="2743200" marR="0" rtl="0" algn="l">
              <a:lnSpc>
                <a:spcPct val="100000"/>
              </a:lnSpc>
              <a:spcBef>
                <a:spcPts val="500"/>
              </a:spcBef>
              <a:spcAft>
                <a:spcPts val="0"/>
              </a:spcAft>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228600" lvl="6" marL="3200400" marR="0" rtl="0" algn="l">
              <a:lnSpc>
                <a:spcPct val="100000"/>
              </a:lnSpc>
              <a:spcBef>
                <a:spcPts val="500"/>
              </a:spcBef>
              <a:spcAft>
                <a:spcPts val="0"/>
              </a:spcAft>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228600" lvl="7" marL="3657600" marR="0" rtl="0" algn="l">
              <a:lnSpc>
                <a:spcPct val="100000"/>
              </a:lnSpc>
              <a:spcBef>
                <a:spcPts val="500"/>
              </a:spcBef>
              <a:spcAft>
                <a:spcPts val="0"/>
              </a:spcAft>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228600" lvl="8" marL="4114800" marR="0" rtl="0" algn="l">
              <a:lnSpc>
                <a:spcPct val="100000"/>
              </a:lnSpc>
              <a:spcBef>
                <a:spcPts val="500"/>
              </a:spcBef>
              <a:spcAft>
                <a:spcPts val="0"/>
              </a:spcAft>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p:txBody>
      </p:sp>
      <p:sp>
        <p:nvSpPr>
          <p:cNvPr id="326" name="Google Shape;326;p64"/>
          <p:cNvSpPr txBox="1"/>
          <p:nvPr>
            <p:ph idx="12" type="sldNum"/>
          </p:nvPr>
        </p:nvSpPr>
        <p:spPr>
          <a:xfrm>
            <a:off x="4459431" y="6423602"/>
            <a:ext cx="223500" cy="202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1pPr>
            <a:lvl2pPr indent="0" lvl="1"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2pPr>
            <a:lvl3pPr indent="0" lvl="2"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3pPr>
            <a:lvl4pPr indent="0" lvl="3"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4pPr>
            <a:lvl5pPr indent="0" lvl="4"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5pPr>
            <a:lvl6pPr indent="0" lvl="5"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6pPr>
            <a:lvl7pPr indent="0" lvl="6"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7pPr>
            <a:lvl8pPr indent="0" lvl="7"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8pPr>
            <a:lvl9pPr indent="0" lvl="8"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27" name="Shape 327"/>
        <p:cNvGrpSpPr/>
        <p:nvPr/>
      </p:nvGrpSpPr>
      <p:grpSpPr>
        <a:xfrm>
          <a:off x="0" y="0"/>
          <a:ext cx="0" cy="0"/>
          <a:chOff x="0" y="0"/>
          <a:chExt cx="0" cy="0"/>
        </a:xfrm>
      </p:grpSpPr>
      <p:sp>
        <p:nvSpPr>
          <p:cNvPr id="328" name="Google Shape;328;p65"/>
          <p:cNvSpPr txBox="1"/>
          <p:nvPr>
            <p:ph type="title"/>
          </p:nvPr>
        </p:nvSpPr>
        <p:spPr>
          <a:xfrm>
            <a:off x="457200" y="274638"/>
            <a:ext cx="8229600" cy="11430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1pPr>
            <a:lvl2pPr indent="0" lvl="1"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2pPr>
            <a:lvl3pPr indent="0" lvl="2"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3pPr>
            <a:lvl4pPr indent="0" lvl="3"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4pPr>
            <a:lvl5pPr indent="0" lvl="4"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5pPr>
            <a:lvl6pPr indent="-12700" lvl="5" marL="4572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6pPr>
            <a:lvl7pPr indent="0" lvl="6" marL="9144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7pPr>
            <a:lvl8pPr indent="-12700" lvl="7" marL="13716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8pPr>
            <a:lvl9pPr indent="0" lvl="8" marL="18288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9pPr>
          </a:lstStyle>
          <a:p/>
        </p:txBody>
      </p:sp>
      <p:sp>
        <p:nvSpPr>
          <p:cNvPr id="329" name="Google Shape;329;p65"/>
          <p:cNvSpPr txBox="1"/>
          <p:nvPr>
            <p:ph idx="1" type="body"/>
          </p:nvPr>
        </p:nvSpPr>
        <p:spPr>
          <a:xfrm>
            <a:off x="457200" y="1600200"/>
            <a:ext cx="4038600" cy="45258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800"/>
              </a:spcBef>
              <a:spcAft>
                <a:spcPts val="0"/>
              </a:spcAft>
              <a:buClr>
                <a:srgbClr val="000000"/>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700"/>
              </a:spcBef>
              <a:spcAft>
                <a:spcPts val="0"/>
              </a:spcAft>
              <a:buClr>
                <a:srgbClr val="000000"/>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100000"/>
              </a:lnSpc>
              <a:spcBef>
                <a:spcPts val="6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6pPr>
            <a:lvl7pPr indent="-342900" lvl="6" marL="32004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7pPr>
            <a:lvl8pPr indent="-342900" lvl="7" marL="36576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8pPr>
            <a:lvl9pPr indent="-342900" lvl="8" marL="41148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9pPr>
          </a:lstStyle>
          <a:p/>
        </p:txBody>
      </p:sp>
      <p:sp>
        <p:nvSpPr>
          <p:cNvPr id="330" name="Google Shape;330;p65"/>
          <p:cNvSpPr txBox="1"/>
          <p:nvPr>
            <p:ph idx="2" type="body"/>
          </p:nvPr>
        </p:nvSpPr>
        <p:spPr>
          <a:xfrm>
            <a:off x="4648199" y="1600200"/>
            <a:ext cx="4038600" cy="45258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800"/>
              </a:spcBef>
              <a:spcAft>
                <a:spcPts val="0"/>
              </a:spcAft>
              <a:buClr>
                <a:srgbClr val="000000"/>
              </a:buClr>
              <a:buSzPts val="2800"/>
              <a:buFont typeface="Arial"/>
              <a:buChar char="•"/>
              <a:defRPr b="0" i="0" sz="28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700"/>
              </a:spcBef>
              <a:spcAft>
                <a:spcPts val="0"/>
              </a:spcAft>
              <a:buClr>
                <a:srgbClr val="000000"/>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100000"/>
              </a:lnSpc>
              <a:spcBef>
                <a:spcPts val="6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6pPr>
            <a:lvl7pPr indent="-342900" lvl="6" marL="32004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7pPr>
            <a:lvl8pPr indent="-342900" lvl="7" marL="36576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8pPr>
            <a:lvl9pPr indent="-342900" lvl="8" marL="4114800" marR="0" rtl="0" algn="l">
              <a:lnSpc>
                <a:spcPct val="100000"/>
              </a:lnSpc>
              <a:spcBef>
                <a:spcPts val="5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9pPr>
          </a:lstStyle>
          <a:p/>
        </p:txBody>
      </p:sp>
      <p:sp>
        <p:nvSpPr>
          <p:cNvPr id="331" name="Google Shape;331;p65"/>
          <p:cNvSpPr txBox="1"/>
          <p:nvPr>
            <p:ph idx="12" type="sldNum"/>
          </p:nvPr>
        </p:nvSpPr>
        <p:spPr>
          <a:xfrm>
            <a:off x="4459431" y="6423602"/>
            <a:ext cx="223500" cy="202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1pPr>
            <a:lvl2pPr indent="0" lvl="1"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2pPr>
            <a:lvl3pPr indent="0" lvl="2"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3pPr>
            <a:lvl4pPr indent="0" lvl="3"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4pPr>
            <a:lvl5pPr indent="0" lvl="4"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5pPr>
            <a:lvl6pPr indent="0" lvl="5"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6pPr>
            <a:lvl7pPr indent="0" lvl="6"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7pPr>
            <a:lvl8pPr indent="0" lvl="7"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8pPr>
            <a:lvl9pPr indent="0" lvl="8"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32" name="Shape 332"/>
        <p:cNvGrpSpPr/>
        <p:nvPr/>
      </p:nvGrpSpPr>
      <p:grpSpPr>
        <a:xfrm>
          <a:off x="0" y="0"/>
          <a:ext cx="0" cy="0"/>
          <a:chOff x="0" y="0"/>
          <a:chExt cx="0" cy="0"/>
        </a:xfrm>
      </p:grpSpPr>
      <p:sp>
        <p:nvSpPr>
          <p:cNvPr id="333" name="Google Shape;333;p66"/>
          <p:cNvSpPr txBox="1"/>
          <p:nvPr>
            <p:ph type="title"/>
          </p:nvPr>
        </p:nvSpPr>
        <p:spPr>
          <a:xfrm>
            <a:off x="457200" y="274638"/>
            <a:ext cx="8229600" cy="11430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1pPr>
            <a:lvl2pPr indent="0" lvl="1"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2pPr>
            <a:lvl3pPr indent="0" lvl="2"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3pPr>
            <a:lvl4pPr indent="0" lvl="3"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4pPr>
            <a:lvl5pPr indent="0" lvl="4"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5pPr>
            <a:lvl6pPr indent="-12700" lvl="5" marL="4572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6pPr>
            <a:lvl7pPr indent="0" lvl="6" marL="9144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7pPr>
            <a:lvl8pPr indent="-12700" lvl="7" marL="13716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8pPr>
            <a:lvl9pPr indent="0" lvl="8" marL="18288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9pPr>
          </a:lstStyle>
          <a:p/>
        </p:txBody>
      </p:sp>
      <p:sp>
        <p:nvSpPr>
          <p:cNvPr id="334" name="Google Shape;334;p66"/>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800"/>
              </a:spcBef>
              <a:spcAft>
                <a:spcPts val="0"/>
              </a:spcAft>
              <a:buClr>
                <a:srgbClr val="000000"/>
              </a:buClr>
              <a:buSzPts val="1400"/>
              <a:buFont typeface="Arial"/>
              <a:buNone/>
              <a:defRPr b="1" i="0" sz="2400" u="none" cap="none" strike="noStrike">
                <a:solidFill>
                  <a:schemeClr val="dk1"/>
                </a:solidFill>
                <a:latin typeface="Helvetica Neue"/>
                <a:ea typeface="Helvetica Neue"/>
                <a:cs typeface="Helvetica Neue"/>
                <a:sym typeface="Helvetica Neue"/>
              </a:defRPr>
            </a:lvl1pPr>
            <a:lvl2pPr indent="-228600" lvl="1" marL="914400" marR="0" rtl="0" algn="l">
              <a:lnSpc>
                <a:spcPct val="100000"/>
              </a:lnSpc>
              <a:spcBef>
                <a:spcPts val="700"/>
              </a:spcBef>
              <a:spcAft>
                <a:spcPts val="0"/>
              </a:spcAft>
              <a:buClr>
                <a:srgbClr val="000000"/>
              </a:buClr>
              <a:buSzPts val="1400"/>
              <a:buFont typeface="Arial"/>
              <a:buNone/>
              <a:defRPr b="1" i="0" sz="20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600"/>
              </a:spcBef>
              <a:spcAft>
                <a:spcPts val="0"/>
              </a:spcAft>
              <a:buClr>
                <a:srgbClr val="000000"/>
              </a:buClr>
              <a:buSzPts val="1400"/>
              <a:buFont typeface="Arial"/>
              <a:buNone/>
              <a:defRPr b="1" i="0" sz="18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5pPr>
            <a:lvl6pPr indent="-228600" lvl="5" marL="27432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6pPr>
            <a:lvl7pPr indent="-228600" lvl="6" marL="32004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7pPr>
            <a:lvl8pPr indent="-228600" lvl="7" marL="36576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8pPr>
            <a:lvl9pPr indent="-228600" lvl="8" marL="41148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9pPr>
          </a:lstStyle>
          <a:p/>
        </p:txBody>
      </p:sp>
      <p:sp>
        <p:nvSpPr>
          <p:cNvPr id="335" name="Google Shape;335;p66"/>
          <p:cNvSpPr txBox="1"/>
          <p:nvPr>
            <p:ph idx="2" type="body"/>
          </p:nvPr>
        </p:nvSpPr>
        <p:spPr>
          <a:xfrm>
            <a:off x="457200" y="2174874"/>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800"/>
              </a:spcBef>
              <a:spcAft>
                <a:spcPts val="0"/>
              </a:spcAft>
              <a:buClr>
                <a:srgbClr val="000000"/>
              </a:buClr>
              <a:buSzPts val="2400"/>
              <a:buFont typeface="Arial"/>
              <a:buChar char="•"/>
              <a:defRPr b="0" i="0" sz="2400" u="none" cap="none" strike="noStrike">
                <a:solidFill>
                  <a:schemeClr val="dk1"/>
                </a:solidFill>
                <a:latin typeface="Helvetica Neue"/>
                <a:ea typeface="Helvetica Neue"/>
                <a:cs typeface="Helvetica Neue"/>
                <a:sym typeface="Helvetica Neue"/>
              </a:defRPr>
            </a:lvl1pPr>
            <a:lvl2pPr indent="-355600" lvl="1" marL="914400" marR="0" rtl="0" algn="l">
              <a:lnSpc>
                <a:spcPct val="100000"/>
              </a:lnSpc>
              <a:spcBef>
                <a:spcPts val="7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3pPr>
            <a:lvl4pPr indent="-330200" lvl="3" marL="18288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30200" lvl="5" marL="27432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6pPr>
            <a:lvl7pPr indent="-330200" lvl="6" marL="32004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7pPr>
            <a:lvl8pPr indent="-330200" lvl="7" marL="36576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8pPr>
            <a:lvl9pPr indent="-330200" lvl="8" marL="41148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9pPr>
          </a:lstStyle>
          <a:p/>
        </p:txBody>
      </p:sp>
      <p:sp>
        <p:nvSpPr>
          <p:cNvPr id="336" name="Google Shape;336;p66"/>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800"/>
              </a:spcBef>
              <a:spcAft>
                <a:spcPts val="0"/>
              </a:spcAft>
              <a:buClr>
                <a:srgbClr val="000000"/>
              </a:buClr>
              <a:buSzPts val="1400"/>
              <a:buFont typeface="Arial"/>
              <a:buNone/>
              <a:defRPr b="1" i="0" sz="2400" u="none" cap="none" strike="noStrike">
                <a:solidFill>
                  <a:schemeClr val="dk1"/>
                </a:solidFill>
                <a:latin typeface="Helvetica Neue"/>
                <a:ea typeface="Helvetica Neue"/>
                <a:cs typeface="Helvetica Neue"/>
                <a:sym typeface="Helvetica Neue"/>
              </a:defRPr>
            </a:lvl1pPr>
            <a:lvl2pPr indent="-228600" lvl="1" marL="914400" marR="0" rtl="0" algn="l">
              <a:lnSpc>
                <a:spcPct val="100000"/>
              </a:lnSpc>
              <a:spcBef>
                <a:spcPts val="700"/>
              </a:spcBef>
              <a:spcAft>
                <a:spcPts val="0"/>
              </a:spcAft>
              <a:buClr>
                <a:srgbClr val="000000"/>
              </a:buClr>
              <a:buSzPts val="1400"/>
              <a:buFont typeface="Arial"/>
              <a:buNone/>
              <a:defRPr b="1" i="0" sz="20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600"/>
              </a:spcBef>
              <a:spcAft>
                <a:spcPts val="0"/>
              </a:spcAft>
              <a:buClr>
                <a:srgbClr val="000000"/>
              </a:buClr>
              <a:buSzPts val="1400"/>
              <a:buFont typeface="Arial"/>
              <a:buNone/>
              <a:defRPr b="1" i="0" sz="18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5pPr>
            <a:lvl6pPr indent="-228600" lvl="5" marL="27432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6pPr>
            <a:lvl7pPr indent="-228600" lvl="6" marL="32004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7pPr>
            <a:lvl8pPr indent="-228600" lvl="7" marL="36576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8pPr>
            <a:lvl9pPr indent="-228600" lvl="8" marL="4114800" marR="0" rtl="0" algn="l">
              <a:lnSpc>
                <a:spcPct val="100000"/>
              </a:lnSpc>
              <a:spcBef>
                <a:spcPts val="500"/>
              </a:spcBef>
              <a:spcAft>
                <a:spcPts val="0"/>
              </a:spcAft>
              <a:buClr>
                <a:srgbClr val="000000"/>
              </a:buClr>
              <a:buSzPts val="1400"/>
              <a:buFont typeface="Arial"/>
              <a:buNone/>
              <a:defRPr b="1" i="0" sz="1600" u="none" cap="none" strike="noStrike">
                <a:solidFill>
                  <a:schemeClr val="dk1"/>
                </a:solidFill>
                <a:latin typeface="Helvetica Neue"/>
                <a:ea typeface="Helvetica Neue"/>
                <a:cs typeface="Helvetica Neue"/>
                <a:sym typeface="Helvetica Neue"/>
              </a:defRPr>
            </a:lvl9pPr>
          </a:lstStyle>
          <a:p/>
        </p:txBody>
      </p:sp>
      <p:sp>
        <p:nvSpPr>
          <p:cNvPr id="337" name="Google Shape;337;p66"/>
          <p:cNvSpPr txBox="1"/>
          <p:nvPr>
            <p:ph idx="4" type="body"/>
          </p:nvPr>
        </p:nvSpPr>
        <p:spPr>
          <a:xfrm>
            <a:off x="4645025" y="2174874"/>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800"/>
              </a:spcBef>
              <a:spcAft>
                <a:spcPts val="0"/>
              </a:spcAft>
              <a:buClr>
                <a:srgbClr val="000000"/>
              </a:buClr>
              <a:buSzPts val="2400"/>
              <a:buFont typeface="Arial"/>
              <a:buChar char="•"/>
              <a:defRPr b="0" i="0" sz="2400" u="none" cap="none" strike="noStrike">
                <a:solidFill>
                  <a:schemeClr val="dk1"/>
                </a:solidFill>
                <a:latin typeface="Helvetica Neue"/>
                <a:ea typeface="Helvetica Neue"/>
                <a:cs typeface="Helvetica Neue"/>
                <a:sym typeface="Helvetica Neue"/>
              </a:defRPr>
            </a:lvl1pPr>
            <a:lvl2pPr indent="-355600" lvl="1" marL="914400" marR="0" rtl="0" algn="l">
              <a:lnSpc>
                <a:spcPct val="100000"/>
              </a:lnSpc>
              <a:spcBef>
                <a:spcPts val="7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000000"/>
              </a:buClr>
              <a:buSzPts val="1800"/>
              <a:buFont typeface="Arial"/>
              <a:buChar char="•"/>
              <a:defRPr b="0" i="0" sz="1800" u="none" cap="none" strike="noStrike">
                <a:solidFill>
                  <a:schemeClr val="dk1"/>
                </a:solidFill>
                <a:latin typeface="Helvetica Neue"/>
                <a:ea typeface="Helvetica Neue"/>
                <a:cs typeface="Helvetica Neue"/>
                <a:sym typeface="Helvetica Neue"/>
              </a:defRPr>
            </a:lvl3pPr>
            <a:lvl4pPr indent="-330200" lvl="3" marL="18288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4pPr>
            <a:lvl5pPr indent="-330200" lvl="4" marL="22860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5pPr>
            <a:lvl6pPr indent="-330200" lvl="5" marL="27432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6pPr>
            <a:lvl7pPr indent="-330200" lvl="6" marL="32004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7pPr>
            <a:lvl8pPr indent="-330200" lvl="7" marL="36576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8pPr>
            <a:lvl9pPr indent="-330200" lvl="8" marL="4114800" marR="0" rtl="0" algn="l">
              <a:lnSpc>
                <a:spcPct val="100000"/>
              </a:lnSpc>
              <a:spcBef>
                <a:spcPts val="500"/>
              </a:spcBef>
              <a:spcAft>
                <a:spcPts val="0"/>
              </a:spcAft>
              <a:buClr>
                <a:srgbClr val="000000"/>
              </a:buClr>
              <a:buSzPts val="1600"/>
              <a:buFont typeface="Arial"/>
              <a:buChar char="»"/>
              <a:defRPr b="0" i="0" sz="1600" u="none" cap="none" strike="noStrike">
                <a:solidFill>
                  <a:schemeClr val="dk1"/>
                </a:solidFill>
                <a:latin typeface="Helvetica Neue"/>
                <a:ea typeface="Helvetica Neue"/>
                <a:cs typeface="Helvetica Neue"/>
                <a:sym typeface="Helvetica Neue"/>
              </a:defRPr>
            </a:lvl9pPr>
          </a:lstStyle>
          <a:p/>
        </p:txBody>
      </p:sp>
      <p:sp>
        <p:nvSpPr>
          <p:cNvPr id="338" name="Google Shape;338;p66"/>
          <p:cNvSpPr txBox="1"/>
          <p:nvPr>
            <p:ph idx="12" type="sldNum"/>
          </p:nvPr>
        </p:nvSpPr>
        <p:spPr>
          <a:xfrm>
            <a:off x="4459431" y="6423602"/>
            <a:ext cx="223500" cy="202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1pPr>
            <a:lvl2pPr indent="0" lvl="1"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2pPr>
            <a:lvl3pPr indent="0" lvl="2"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3pPr>
            <a:lvl4pPr indent="0" lvl="3"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4pPr>
            <a:lvl5pPr indent="0" lvl="4"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5pPr>
            <a:lvl6pPr indent="0" lvl="5"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6pPr>
            <a:lvl7pPr indent="0" lvl="6"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7pPr>
            <a:lvl8pPr indent="0" lvl="7"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8pPr>
            <a:lvl9pPr indent="0" lvl="8"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9" name="Shape 339"/>
        <p:cNvGrpSpPr/>
        <p:nvPr/>
      </p:nvGrpSpPr>
      <p:grpSpPr>
        <a:xfrm>
          <a:off x="0" y="0"/>
          <a:ext cx="0" cy="0"/>
          <a:chOff x="0" y="0"/>
          <a:chExt cx="0" cy="0"/>
        </a:xfrm>
      </p:grpSpPr>
      <p:sp>
        <p:nvSpPr>
          <p:cNvPr id="340" name="Google Shape;340;p67"/>
          <p:cNvSpPr txBox="1"/>
          <p:nvPr>
            <p:ph type="title"/>
          </p:nvPr>
        </p:nvSpPr>
        <p:spPr>
          <a:xfrm>
            <a:off x="457200" y="274638"/>
            <a:ext cx="8229600" cy="11430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1pPr>
            <a:lvl2pPr indent="0" lvl="1"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2pPr>
            <a:lvl3pPr indent="0" lvl="2"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3pPr>
            <a:lvl4pPr indent="0" lvl="3"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4pPr>
            <a:lvl5pPr indent="0" lvl="4"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5pPr>
            <a:lvl6pPr indent="-12700" lvl="5" marL="4572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6pPr>
            <a:lvl7pPr indent="0" lvl="6" marL="9144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7pPr>
            <a:lvl8pPr indent="-12700" lvl="7" marL="13716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8pPr>
            <a:lvl9pPr indent="0" lvl="8" marL="18288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9pPr>
          </a:lstStyle>
          <a:p/>
        </p:txBody>
      </p:sp>
      <p:sp>
        <p:nvSpPr>
          <p:cNvPr id="341" name="Google Shape;341;p67"/>
          <p:cNvSpPr txBox="1"/>
          <p:nvPr>
            <p:ph idx="12" type="sldNum"/>
          </p:nvPr>
        </p:nvSpPr>
        <p:spPr>
          <a:xfrm>
            <a:off x="4459431" y="6423602"/>
            <a:ext cx="223500" cy="202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1pPr>
            <a:lvl2pPr indent="0" lvl="1"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2pPr>
            <a:lvl3pPr indent="0" lvl="2"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3pPr>
            <a:lvl4pPr indent="0" lvl="3"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4pPr>
            <a:lvl5pPr indent="0" lvl="4"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5pPr>
            <a:lvl6pPr indent="0" lvl="5"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6pPr>
            <a:lvl7pPr indent="0" lvl="6"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7pPr>
            <a:lvl8pPr indent="0" lvl="7"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8pPr>
            <a:lvl9pPr indent="0" lvl="8"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42" name="Shape 342"/>
        <p:cNvGrpSpPr/>
        <p:nvPr/>
      </p:nvGrpSpPr>
      <p:grpSpPr>
        <a:xfrm>
          <a:off x="0" y="0"/>
          <a:ext cx="0" cy="0"/>
          <a:chOff x="0" y="0"/>
          <a:chExt cx="0" cy="0"/>
        </a:xfrm>
      </p:grpSpPr>
      <p:sp>
        <p:nvSpPr>
          <p:cNvPr id="343" name="Google Shape;343;p68"/>
          <p:cNvSpPr txBox="1"/>
          <p:nvPr>
            <p:ph type="title"/>
          </p:nvPr>
        </p:nvSpPr>
        <p:spPr>
          <a:xfrm>
            <a:off x="457200" y="273050"/>
            <a:ext cx="3008100" cy="11622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Helvetica Neue"/>
              <a:buNone/>
              <a:defRPr b="1" i="0" sz="2000" u="none" cap="none" strike="noStrike">
                <a:solidFill>
                  <a:schemeClr val="dk1"/>
                </a:solidFill>
                <a:latin typeface="Helvetica Neue"/>
                <a:ea typeface="Helvetica Neue"/>
                <a:cs typeface="Helvetica Neue"/>
                <a:sym typeface="Helvetica Neue"/>
              </a:defRPr>
            </a:lvl1pPr>
            <a:lvl2pPr indent="0" lvl="1"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2pPr>
            <a:lvl3pPr indent="0" lvl="2"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3pPr>
            <a:lvl4pPr indent="0" lvl="3"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4pPr>
            <a:lvl5pPr indent="0" lvl="4"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5pPr>
            <a:lvl6pPr indent="-12700" lvl="5" marL="4572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6pPr>
            <a:lvl7pPr indent="0" lvl="6" marL="9144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7pPr>
            <a:lvl8pPr indent="-12700" lvl="7" marL="13716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8pPr>
            <a:lvl9pPr indent="0" lvl="8" marL="18288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9pPr>
          </a:lstStyle>
          <a:p/>
        </p:txBody>
      </p:sp>
      <p:sp>
        <p:nvSpPr>
          <p:cNvPr id="344" name="Google Shape;344;p68"/>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800"/>
              </a:spcBef>
              <a:spcAft>
                <a:spcPts val="0"/>
              </a:spcAft>
              <a:buClr>
                <a:srgbClr val="000000"/>
              </a:buClr>
              <a:buSzPts val="3200"/>
              <a:buFont typeface="Arial"/>
              <a:buChar char="•"/>
              <a:defRPr b="0" i="0" sz="3200" u="none" cap="none" strike="noStrike">
                <a:solidFill>
                  <a:schemeClr val="dk1"/>
                </a:solidFill>
                <a:latin typeface="Helvetica Neue"/>
                <a:ea typeface="Helvetica Neue"/>
                <a:cs typeface="Helvetica Neue"/>
                <a:sym typeface="Helvetica Neue"/>
              </a:defRPr>
            </a:lvl1pPr>
            <a:lvl2pPr indent="-406400" lvl="1" marL="914400" marR="0" rtl="0" algn="l">
              <a:lnSpc>
                <a:spcPct val="100000"/>
              </a:lnSpc>
              <a:spcBef>
                <a:spcPts val="700"/>
              </a:spcBef>
              <a:spcAft>
                <a:spcPts val="0"/>
              </a:spcAft>
              <a:buClr>
                <a:srgbClr val="000000"/>
              </a:buClr>
              <a:buSzPts val="2800"/>
              <a:buFont typeface="Arial"/>
              <a:buChar char="–"/>
              <a:defRPr b="0" i="0" sz="2800" u="none" cap="none" strike="noStrike">
                <a:solidFill>
                  <a:schemeClr val="dk1"/>
                </a:solidFill>
                <a:latin typeface="Helvetica Neue"/>
                <a:ea typeface="Helvetica Neue"/>
                <a:cs typeface="Helvetica Neue"/>
                <a:sym typeface="Helvetica Neue"/>
              </a:defRPr>
            </a:lvl2pPr>
            <a:lvl3pPr indent="-381000" lvl="2" marL="1371600" marR="0" rtl="0" algn="l">
              <a:lnSpc>
                <a:spcPct val="100000"/>
              </a:lnSpc>
              <a:spcBef>
                <a:spcPts val="600"/>
              </a:spcBef>
              <a:spcAft>
                <a:spcPts val="0"/>
              </a:spcAft>
              <a:buClr>
                <a:srgbClr val="000000"/>
              </a:buClr>
              <a:buSzPts val="2400"/>
              <a:buFont typeface="Arial"/>
              <a:buChar char="•"/>
              <a:defRPr b="0" i="0" sz="2400" u="none" cap="none" strike="noStrike">
                <a:solidFill>
                  <a:schemeClr val="dk1"/>
                </a:solidFill>
                <a:latin typeface="Helvetica Neue"/>
                <a:ea typeface="Helvetica Neue"/>
                <a:cs typeface="Helvetica Neue"/>
                <a:sym typeface="Helvetica Neue"/>
              </a:defRPr>
            </a:lvl3pPr>
            <a:lvl4pPr indent="-355600" lvl="3" marL="18288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4pPr>
            <a:lvl5pPr indent="-355600" lvl="4" marL="22860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345" name="Google Shape;345;p68"/>
          <p:cNvSpPr txBox="1"/>
          <p:nvPr>
            <p:ph idx="2" type="body"/>
          </p:nvPr>
        </p:nvSpPr>
        <p:spPr>
          <a:xfrm>
            <a:off x="457200" y="1435100"/>
            <a:ext cx="30081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800"/>
              </a:spcBef>
              <a:spcAft>
                <a:spcPts val="0"/>
              </a:spcAft>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228600" lvl="1" marL="914400" marR="0" rtl="0" algn="l">
              <a:lnSpc>
                <a:spcPct val="100000"/>
              </a:lnSpc>
              <a:spcBef>
                <a:spcPts val="700"/>
              </a:spcBef>
              <a:spcAft>
                <a:spcPts val="0"/>
              </a:spcAft>
              <a:buClr>
                <a:srgbClr val="000000"/>
              </a:buClr>
              <a:buSzPts val="1400"/>
              <a:buFont typeface="Arial"/>
              <a:buNone/>
              <a:defRPr b="0" i="0" sz="12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600"/>
              </a:spcBef>
              <a:spcAft>
                <a:spcPts val="0"/>
              </a:spcAft>
              <a:buClr>
                <a:srgbClr val="000000"/>
              </a:buClr>
              <a:buSzPts val="1400"/>
              <a:buFont typeface="Arial"/>
              <a:buNone/>
              <a:defRPr b="0" i="0" sz="10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5pPr>
            <a:lvl6pPr indent="-228600" lvl="5" marL="27432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6pPr>
            <a:lvl7pPr indent="-228600" lvl="6" marL="32004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7pPr>
            <a:lvl8pPr indent="-228600" lvl="7" marL="36576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8pPr>
            <a:lvl9pPr indent="-228600" lvl="8" marL="41148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9pPr>
          </a:lstStyle>
          <a:p/>
        </p:txBody>
      </p:sp>
      <p:sp>
        <p:nvSpPr>
          <p:cNvPr id="346" name="Google Shape;346;p68"/>
          <p:cNvSpPr txBox="1"/>
          <p:nvPr>
            <p:ph idx="12" type="sldNum"/>
          </p:nvPr>
        </p:nvSpPr>
        <p:spPr>
          <a:xfrm>
            <a:off x="4459431" y="6423602"/>
            <a:ext cx="223500" cy="202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1pPr>
            <a:lvl2pPr indent="0" lvl="1"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2pPr>
            <a:lvl3pPr indent="0" lvl="2"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3pPr>
            <a:lvl4pPr indent="0" lvl="3"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4pPr>
            <a:lvl5pPr indent="0" lvl="4"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5pPr>
            <a:lvl6pPr indent="0" lvl="5"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6pPr>
            <a:lvl7pPr indent="0" lvl="6"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7pPr>
            <a:lvl8pPr indent="0" lvl="7"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8pPr>
            <a:lvl9pPr indent="0" lvl="8"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47" name="Shape 347"/>
        <p:cNvGrpSpPr/>
        <p:nvPr/>
      </p:nvGrpSpPr>
      <p:grpSpPr>
        <a:xfrm>
          <a:off x="0" y="0"/>
          <a:ext cx="0" cy="0"/>
          <a:chOff x="0" y="0"/>
          <a:chExt cx="0" cy="0"/>
        </a:xfrm>
      </p:grpSpPr>
      <p:sp>
        <p:nvSpPr>
          <p:cNvPr id="348" name="Google Shape;348;p69"/>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Helvetica Neue"/>
              <a:buNone/>
              <a:defRPr b="1" i="0" sz="2000" u="none" cap="none" strike="noStrike">
                <a:solidFill>
                  <a:schemeClr val="dk1"/>
                </a:solidFill>
                <a:latin typeface="Helvetica Neue"/>
                <a:ea typeface="Helvetica Neue"/>
                <a:cs typeface="Helvetica Neue"/>
                <a:sym typeface="Helvetica Neue"/>
              </a:defRPr>
            </a:lvl1pPr>
            <a:lvl2pPr indent="0" lvl="1"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2pPr>
            <a:lvl3pPr indent="0" lvl="2"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3pPr>
            <a:lvl4pPr indent="0" lvl="3"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4pPr>
            <a:lvl5pPr indent="0" lvl="4"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5pPr>
            <a:lvl6pPr indent="-12700" lvl="5" marL="4572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6pPr>
            <a:lvl7pPr indent="0" lvl="6" marL="9144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7pPr>
            <a:lvl8pPr indent="-12700" lvl="7" marL="13716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8pPr>
            <a:lvl9pPr indent="0" lvl="8" marL="18288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9pPr>
          </a:lstStyle>
          <a:p/>
        </p:txBody>
      </p:sp>
      <p:sp>
        <p:nvSpPr>
          <p:cNvPr id="349" name="Google Shape;349;p69"/>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800"/>
              </a:spcBef>
              <a:spcAft>
                <a:spcPts val="0"/>
              </a:spcAft>
              <a:buClr>
                <a:srgbClr val="000000"/>
              </a:buClr>
              <a:buSzPts val="1400"/>
              <a:buFont typeface="Arial"/>
              <a:buNone/>
              <a:defRPr b="0" i="0" sz="3200" u="none" cap="none" strike="noStrike">
                <a:solidFill>
                  <a:schemeClr val="dk1"/>
                </a:solidFill>
                <a:latin typeface="Helvetica Neue"/>
                <a:ea typeface="Helvetica Neue"/>
                <a:cs typeface="Helvetica Neue"/>
                <a:sym typeface="Helvetica Neue"/>
              </a:defRPr>
            </a:lvl1pPr>
            <a:lvl2pPr indent="-12700" lvl="1" marL="457200" marR="0" rtl="0" algn="l">
              <a:lnSpc>
                <a:spcPct val="100000"/>
              </a:lnSpc>
              <a:spcBef>
                <a:spcPts val="700"/>
              </a:spcBef>
              <a:spcAft>
                <a:spcPts val="0"/>
              </a:spcAft>
              <a:buClr>
                <a:srgbClr val="000000"/>
              </a:buClr>
              <a:buSzPts val="1400"/>
              <a:buFont typeface="Arial"/>
              <a:buNone/>
              <a:defRPr b="0" i="0" sz="2800" u="none" cap="none" strike="noStrike">
                <a:solidFill>
                  <a:schemeClr val="dk1"/>
                </a:solidFill>
                <a:latin typeface="Helvetica Neue"/>
                <a:ea typeface="Helvetica Neue"/>
                <a:cs typeface="Helvetica Neue"/>
                <a:sym typeface="Helvetica Neue"/>
              </a:defRPr>
            </a:lvl2pPr>
            <a:lvl3pPr indent="0" lvl="2" marL="914400" marR="0" rtl="0" algn="l">
              <a:lnSpc>
                <a:spcPct val="100000"/>
              </a:lnSpc>
              <a:spcBef>
                <a:spcPts val="600"/>
              </a:spcBef>
              <a:spcAft>
                <a:spcPts val="0"/>
              </a:spcAft>
              <a:buClr>
                <a:srgbClr val="000000"/>
              </a:buClr>
              <a:buSzPts val="1400"/>
              <a:buFont typeface="Arial"/>
              <a:buNone/>
              <a:defRPr b="0" i="0" sz="2400" u="none" cap="none" strike="noStrike">
                <a:solidFill>
                  <a:schemeClr val="dk1"/>
                </a:solidFill>
                <a:latin typeface="Helvetica Neue"/>
                <a:ea typeface="Helvetica Neue"/>
                <a:cs typeface="Helvetica Neue"/>
                <a:sym typeface="Helvetica Neue"/>
              </a:defRPr>
            </a:lvl3pPr>
            <a:lvl4pPr indent="-12700" lvl="3" marL="1371600" marR="0" rtl="0" algn="l">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4pPr>
            <a:lvl5pPr indent="0" lvl="4" marL="1828800" marR="0" rtl="0" algn="l">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5pPr>
            <a:lvl6pPr indent="0" lvl="5" marL="2286000" marR="0" rtl="0" algn="l">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6pPr>
            <a:lvl7pPr indent="-12700" lvl="6" marL="2743200" marR="0" rtl="0" algn="l">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7pPr>
            <a:lvl8pPr indent="0" lvl="7" marL="3200400" marR="0" rtl="0" algn="l">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8pPr>
            <a:lvl9pPr indent="-12700" lvl="8" marL="3657600" marR="0" rtl="0" algn="l">
              <a:lnSpc>
                <a:spcPct val="100000"/>
              </a:lnSpc>
              <a:spcBef>
                <a:spcPts val="500"/>
              </a:spcBef>
              <a:spcAft>
                <a:spcPts val="0"/>
              </a:spcAft>
              <a:buClr>
                <a:srgbClr val="000000"/>
              </a:buClr>
              <a:buSzPts val="1400"/>
              <a:buFont typeface="Arial"/>
              <a:buNone/>
              <a:defRPr b="0" i="0" sz="2000" u="none" cap="none" strike="noStrike">
                <a:solidFill>
                  <a:schemeClr val="dk1"/>
                </a:solidFill>
                <a:latin typeface="Helvetica Neue"/>
                <a:ea typeface="Helvetica Neue"/>
                <a:cs typeface="Helvetica Neue"/>
                <a:sym typeface="Helvetica Neue"/>
              </a:defRPr>
            </a:lvl9pPr>
          </a:lstStyle>
          <a:p/>
        </p:txBody>
      </p:sp>
      <p:sp>
        <p:nvSpPr>
          <p:cNvPr id="350" name="Google Shape;350;p69"/>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800"/>
              </a:spcBef>
              <a:spcAft>
                <a:spcPts val="0"/>
              </a:spcAft>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228600" lvl="1" marL="914400" marR="0" rtl="0" algn="l">
              <a:lnSpc>
                <a:spcPct val="100000"/>
              </a:lnSpc>
              <a:spcBef>
                <a:spcPts val="700"/>
              </a:spcBef>
              <a:spcAft>
                <a:spcPts val="0"/>
              </a:spcAft>
              <a:buClr>
                <a:srgbClr val="000000"/>
              </a:buClr>
              <a:buSzPts val="1400"/>
              <a:buFont typeface="Arial"/>
              <a:buNone/>
              <a:defRPr b="0" i="0" sz="1200" u="none" cap="none" strike="noStrike">
                <a:solidFill>
                  <a:schemeClr val="dk1"/>
                </a:solidFill>
                <a:latin typeface="Helvetica Neue"/>
                <a:ea typeface="Helvetica Neue"/>
                <a:cs typeface="Helvetica Neue"/>
                <a:sym typeface="Helvetica Neue"/>
              </a:defRPr>
            </a:lvl2pPr>
            <a:lvl3pPr indent="-228600" lvl="2" marL="1371600" marR="0" rtl="0" algn="l">
              <a:lnSpc>
                <a:spcPct val="100000"/>
              </a:lnSpc>
              <a:spcBef>
                <a:spcPts val="600"/>
              </a:spcBef>
              <a:spcAft>
                <a:spcPts val="0"/>
              </a:spcAft>
              <a:buClr>
                <a:srgbClr val="000000"/>
              </a:buClr>
              <a:buSzPts val="1400"/>
              <a:buFont typeface="Arial"/>
              <a:buNone/>
              <a:defRPr b="0" i="0" sz="1000" u="none" cap="none" strike="noStrike">
                <a:solidFill>
                  <a:schemeClr val="dk1"/>
                </a:solidFill>
                <a:latin typeface="Helvetica Neue"/>
                <a:ea typeface="Helvetica Neue"/>
                <a:cs typeface="Helvetica Neue"/>
                <a:sym typeface="Helvetica Neue"/>
              </a:defRPr>
            </a:lvl3pPr>
            <a:lvl4pPr indent="-228600" lvl="3" marL="18288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4pPr>
            <a:lvl5pPr indent="-228600" lvl="4" marL="22860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5pPr>
            <a:lvl6pPr indent="-228600" lvl="5" marL="27432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6pPr>
            <a:lvl7pPr indent="-228600" lvl="6" marL="32004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7pPr>
            <a:lvl8pPr indent="-228600" lvl="7" marL="36576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8pPr>
            <a:lvl9pPr indent="-228600" lvl="8" marL="4114800" marR="0" rtl="0" algn="l">
              <a:lnSpc>
                <a:spcPct val="100000"/>
              </a:lnSpc>
              <a:spcBef>
                <a:spcPts val="500"/>
              </a:spcBef>
              <a:spcAft>
                <a:spcPts val="0"/>
              </a:spcAft>
              <a:buClr>
                <a:srgbClr val="000000"/>
              </a:buClr>
              <a:buSzPts val="1400"/>
              <a:buFont typeface="Arial"/>
              <a:buNone/>
              <a:defRPr b="0" i="0" sz="900" u="none" cap="none" strike="noStrike">
                <a:solidFill>
                  <a:schemeClr val="dk1"/>
                </a:solidFill>
                <a:latin typeface="Helvetica Neue"/>
                <a:ea typeface="Helvetica Neue"/>
                <a:cs typeface="Helvetica Neue"/>
                <a:sym typeface="Helvetica Neue"/>
              </a:defRPr>
            </a:lvl9pPr>
          </a:lstStyle>
          <a:p/>
        </p:txBody>
      </p:sp>
      <p:sp>
        <p:nvSpPr>
          <p:cNvPr id="351" name="Google Shape;351;p69"/>
          <p:cNvSpPr txBox="1"/>
          <p:nvPr>
            <p:ph idx="12" type="sldNum"/>
          </p:nvPr>
        </p:nvSpPr>
        <p:spPr>
          <a:xfrm>
            <a:off x="4459431" y="6423602"/>
            <a:ext cx="223500" cy="202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1pPr>
            <a:lvl2pPr indent="0" lvl="1"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2pPr>
            <a:lvl3pPr indent="0" lvl="2"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3pPr>
            <a:lvl4pPr indent="0" lvl="3"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4pPr>
            <a:lvl5pPr indent="0" lvl="4"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5pPr>
            <a:lvl6pPr indent="0" lvl="5"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6pPr>
            <a:lvl7pPr indent="0" lvl="6"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7pPr>
            <a:lvl8pPr indent="0" lvl="7"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8pPr>
            <a:lvl9pPr indent="0" lvl="8"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52" name="Shape 352"/>
        <p:cNvGrpSpPr/>
        <p:nvPr/>
      </p:nvGrpSpPr>
      <p:grpSpPr>
        <a:xfrm>
          <a:off x="0" y="0"/>
          <a:ext cx="0" cy="0"/>
          <a:chOff x="0" y="0"/>
          <a:chExt cx="0" cy="0"/>
        </a:xfrm>
      </p:grpSpPr>
      <p:sp>
        <p:nvSpPr>
          <p:cNvPr id="353" name="Google Shape;353;p70"/>
          <p:cNvSpPr txBox="1"/>
          <p:nvPr>
            <p:ph type="title"/>
          </p:nvPr>
        </p:nvSpPr>
        <p:spPr>
          <a:xfrm>
            <a:off x="457200" y="274638"/>
            <a:ext cx="8229600" cy="11430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1pPr>
            <a:lvl2pPr indent="0" lvl="1"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2pPr>
            <a:lvl3pPr indent="0" lvl="2"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3pPr>
            <a:lvl4pPr indent="0" lvl="3"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4pPr>
            <a:lvl5pPr indent="0" lvl="4"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5pPr>
            <a:lvl6pPr indent="-12700" lvl="5" marL="4572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6pPr>
            <a:lvl7pPr indent="0" lvl="6" marL="9144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7pPr>
            <a:lvl8pPr indent="-12700" lvl="7" marL="13716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8pPr>
            <a:lvl9pPr indent="0" lvl="8" marL="18288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9pPr>
          </a:lstStyle>
          <a:p/>
        </p:txBody>
      </p:sp>
      <p:sp>
        <p:nvSpPr>
          <p:cNvPr id="354" name="Google Shape;354;p70"/>
          <p:cNvSpPr txBox="1"/>
          <p:nvPr>
            <p:ph idx="1" type="body"/>
          </p:nvPr>
        </p:nvSpPr>
        <p:spPr>
          <a:xfrm rot="5400000">
            <a:off x="2309099" y="-251699"/>
            <a:ext cx="45258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800"/>
              </a:spcBef>
              <a:spcAft>
                <a:spcPts val="0"/>
              </a:spcAft>
              <a:buClr>
                <a:srgbClr val="000000"/>
              </a:buClr>
              <a:buSzPts val="3200"/>
              <a:buFont typeface="Arial"/>
              <a:buChar char="•"/>
              <a:defRPr b="0" i="0" sz="3200" u="none" cap="none" strike="noStrike">
                <a:solidFill>
                  <a:schemeClr val="dk1"/>
                </a:solidFill>
                <a:latin typeface="Helvetica Neue"/>
                <a:ea typeface="Helvetica Neue"/>
                <a:cs typeface="Helvetica Neue"/>
                <a:sym typeface="Helvetica Neue"/>
              </a:defRPr>
            </a:lvl1pPr>
            <a:lvl2pPr indent="-406400" lvl="1" marL="914400" marR="0" rtl="0" algn="l">
              <a:lnSpc>
                <a:spcPct val="100000"/>
              </a:lnSpc>
              <a:spcBef>
                <a:spcPts val="700"/>
              </a:spcBef>
              <a:spcAft>
                <a:spcPts val="0"/>
              </a:spcAft>
              <a:buClr>
                <a:srgbClr val="000000"/>
              </a:buClr>
              <a:buSzPts val="2800"/>
              <a:buFont typeface="Arial"/>
              <a:buChar char="–"/>
              <a:defRPr b="0" i="0" sz="2800" u="none" cap="none" strike="noStrike">
                <a:solidFill>
                  <a:schemeClr val="dk1"/>
                </a:solidFill>
                <a:latin typeface="Helvetica Neue"/>
                <a:ea typeface="Helvetica Neue"/>
                <a:cs typeface="Helvetica Neue"/>
                <a:sym typeface="Helvetica Neue"/>
              </a:defRPr>
            </a:lvl2pPr>
            <a:lvl3pPr indent="-381000" lvl="2" marL="1371600" marR="0" rtl="0" algn="l">
              <a:lnSpc>
                <a:spcPct val="100000"/>
              </a:lnSpc>
              <a:spcBef>
                <a:spcPts val="600"/>
              </a:spcBef>
              <a:spcAft>
                <a:spcPts val="0"/>
              </a:spcAft>
              <a:buClr>
                <a:srgbClr val="000000"/>
              </a:buClr>
              <a:buSzPts val="2400"/>
              <a:buFont typeface="Arial"/>
              <a:buChar char="•"/>
              <a:defRPr b="0" i="0" sz="2400" u="none" cap="none" strike="noStrike">
                <a:solidFill>
                  <a:schemeClr val="dk1"/>
                </a:solidFill>
                <a:latin typeface="Helvetica Neue"/>
                <a:ea typeface="Helvetica Neue"/>
                <a:cs typeface="Helvetica Neue"/>
                <a:sym typeface="Helvetica Neue"/>
              </a:defRPr>
            </a:lvl3pPr>
            <a:lvl4pPr indent="-355600" lvl="3" marL="18288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4pPr>
            <a:lvl5pPr indent="-355600" lvl="4" marL="22860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355" name="Google Shape;355;p70"/>
          <p:cNvSpPr txBox="1"/>
          <p:nvPr>
            <p:ph idx="12" type="sldNum"/>
          </p:nvPr>
        </p:nvSpPr>
        <p:spPr>
          <a:xfrm>
            <a:off x="4459431" y="6423602"/>
            <a:ext cx="223500" cy="202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1pPr>
            <a:lvl2pPr indent="0" lvl="1"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2pPr>
            <a:lvl3pPr indent="0" lvl="2"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3pPr>
            <a:lvl4pPr indent="0" lvl="3"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4pPr>
            <a:lvl5pPr indent="0" lvl="4"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5pPr>
            <a:lvl6pPr indent="0" lvl="5"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6pPr>
            <a:lvl7pPr indent="0" lvl="6"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7pPr>
            <a:lvl8pPr indent="0" lvl="7"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8pPr>
            <a:lvl9pPr indent="0" lvl="8"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56" name="Shape 356"/>
        <p:cNvGrpSpPr/>
        <p:nvPr/>
      </p:nvGrpSpPr>
      <p:grpSpPr>
        <a:xfrm>
          <a:off x="0" y="0"/>
          <a:ext cx="0" cy="0"/>
          <a:chOff x="0" y="0"/>
          <a:chExt cx="0" cy="0"/>
        </a:xfrm>
      </p:grpSpPr>
      <p:sp>
        <p:nvSpPr>
          <p:cNvPr id="357" name="Google Shape;357;p71"/>
          <p:cNvSpPr txBox="1"/>
          <p:nvPr>
            <p:ph type="title"/>
          </p:nvPr>
        </p:nvSpPr>
        <p:spPr>
          <a:xfrm rot="5400000">
            <a:off x="4732349" y="2171688"/>
            <a:ext cx="5851500" cy="20574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1pPr>
            <a:lvl2pPr indent="0" lvl="1"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2pPr>
            <a:lvl3pPr indent="0" lvl="2"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3pPr>
            <a:lvl4pPr indent="0" lvl="3"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4pPr>
            <a:lvl5pPr indent="0" lvl="4" marL="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5pPr>
            <a:lvl6pPr indent="-12700" lvl="5" marL="4572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6pPr>
            <a:lvl7pPr indent="0" lvl="6" marL="9144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7pPr>
            <a:lvl8pPr indent="-12700" lvl="7" marL="13716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8pPr>
            <a:lvl9pPr indent="0" lvl="8" marL="1828800" marR="0" rtl="0" algn="ctr">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9pPr>
          </a:lstStyle>
          <a:p/>
        </p:txBody>
      </p:sp>
      <p:sp>
        <p:nvSpPr>
          <p:cNvPr id="358" name="Google Shape;358;p71"/>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800"/>
              </a:spcBef>
              <a:spcAft>
                <a:spcPts val="0"/>
              </a:spcAft>
              <a:buClr>
                <a:srgbClr val="000000"/>
              </a:buClr>
              <a:buSzPts val="3200"/>
              <a:buFont typeface="Arial"/>
              <a:buChar char="•"/>
              <a:defRPr b="0" i="0" sz="3200" u="none" cap="none" strike="noStrike">
                <a:solidFill>
                  <a:schemeClr val="dk1"/>
                </a:solidFill>
                <a:latin typeface="Helvetica Neue"/>
                <a:ea typeface="Helvetica Neue"/>
                <a:cs typeface="Helvetica Neue"/>
                <a:sym typeface="Helvetica Neue"/>
              </a:defRPr>
            </a:lvl1pPr>
            <a:lvl2pPr indent="-406400" lvl="1" marL="914400" marR="0" rtl="0" algn="l">
              <a:lnSpc>
                <a:spcPct val="100000"/>
              </a:lnSpc>
              <a:spcBef>
                <a:spcPts val="700"/>
              </a:spcBef>
              <a:spcAft>
                <a:spcPts val="0"/>
              </a:spcAft>
              <a:buClr>
                <a:srgbClr val="000000"/>
              </a:buClr>
              <a:buSzPts val="2800"/>
              <a:buFont typeface="Arial"/>
              <a:buChar char="–"/>
              <a:defRPr b="0" i="0" sz="2800" u="none" cap="none" strike="noStrike">
                <a:solidFill>
                  <a:schemeClr val="dk1"/>
                </a:solidFill>
                <a:latin typeface="Helvetica Neue"/>
                <a:ea typeface="Helvetica Neue"/>
                <a:cs typeface="Helvetica Neue"/>
                <a:sym typeface="Helvetica Neue"/>
              </a:defRPr>
            </a:lvl2pPr>
            <a:lvl3pPr indent="-381000" lvl="2" marL="1371600" marR="0" rtl="0" algn="l">
              <a:lnSpc>
                <a:spcPct val="100000"/>
              </a:lnSpc>
              <a:spcBef>
                <a:spcPts val="600"/>
              </a:spcBef>
              <a:spcAft>
                <a:spcPts val="0"/>
              </a:spcAft>
              <a:buClr>
                <a:srgbClr val="000000"/>
              </a:buClr>
              <a:buSzPts val="2400"/>
              <a:buFont typeface="Arial"/>
              <a:buChar char="•"/>
              <a:defRPr b="0" i="0" sz="2400" u="none" cap="none" strike="noStrike">
                <a:solidFill>
                  <a:schemeClr val="dk1"/>
                </a:solidFill>
                <a:latin typeface="Helvetica Neue"/>
                <a:ea typeface="Helvetica Neue"/>
                <a:cs typeface="Helvetica Neue"/>
                <a:sym typeface="Helvetica Neue"/>
              </a:defRPr>
            </a:lvl3pPr>
            <a:lvl4pPr indent="-355600" lvl="3" marL="18288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4pPr>
            <a:lvl5pPr indent="-355600" lvl="4" marL="22860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5pPr>
            <a:lvl6pPr indent="-355600" lvl="5" marL="27432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6pPr>
            <a:lvl7pPr indent="-355600" lvl="6" marL="32004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7pPr>
            <a:lvl8pPr indent="-355600" lvl="7" marL="36576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8pPr>
            <a:lvl9pPr indent="-355600" lvl="8" marL="4114800" marR="0" rtl="0" algn="l">
              <a:lnSpc>
                <a:spcPct val="100000"/>
              </a:lnSpc>
              <a:spcBef>
                <a:spcPts val="500"/>
              </a:spcBef>
              <a:spcAft>
                <a:spcPts val="0"/>
              </a:spcAft>
              <a:buClr>
                <a:srgbClr val="000000"/>
              </a:buClr>
              <a:buSzPts val="2000"/>
              <a:buFont typeface="Arial"/>
              <a:buChar char="»"/>
              <a:defRPr b="0" i="0" sz="2000" u="none" cap="none" strike="noStrike">
                <a:solidFill>
                  <a:schemeClr val="dk1"/>
                </a:solidFill>
                <a:latin typeface="Helvetica Neue"/>
                <a:ea typeface="Helvetica Neue"/>
                <a:cs typeface="Helvetica Neue"/>
                <a:sym typeface="Helvetica Neue"/>
              </a:defRPr>
            </a:lvl9pPr>
          </a:lstStyle>
          <a:p/>
        </p:txBody>
      </p:sp>
      <p:sp>
        <p:nvSpPr>
          <p:cNvPr id="359" name="Google Shape;359;p71"/>
          <p:cNvSpPr txBox="1"/>
          <p:nvPr>
            <p:ph idx="12" type="sldNum"/>
          </p:nvPr>
        </p:nvSpPr>
        <p:spPr>
          <a:xfrm>
            <a:off x="4459431" y="6423602"/>
            <a:ext cx="223500" cy="202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1pPr>
            <a:lvl2pPr indent="0" lvl="1"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2pPr>
            <a:lvl3pPr indent="0" lvl="2"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3pPr>
            <a:lvl4pPr indent="0" lvl="3"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4pPr>
            <a:lvl5pPr indent="0" lvl="4"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5pPr>
            <a:lvl6pPr indent="0" lvl="5"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6pPr>
            <a:lvl7pPr indent="0" lvl="6"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7pPr>
            <a:lvl8pPr indent="0" lvl="7"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8pPr>
            <a:lvl9pPr indent="0" lvl="8" marL="0" marR="0" rtl="0" algn="ctr">
              <a:lnSpc>
                <a:spcPct val="100000"/>
              </a:lnSpc>
              <a:spcBef>
                <a:spcPts val="0"/>
              </a:spcBef>
              <a:spcAft>
                <a:spcPts val="0"/>
              </a:spcAft>
              <a:buClr>
                <a:srgbClr val="000000"/>
              </a:buClr>
              <a:buFont typeface="Cabin"/>
              <a:buNone/>
              <a:defRPr b="0" i="0" sz="4200" u="none" cap="none" strike="noStrike">
                <a:solidFill>
                  <a:srgbClr val="000000"/>
                </a:solidFill>
                <a:latin typeface="Cabin"/>
                <a:ea typeface="Cabin"/>
                <a:cs typeface="Cabin"/>
                <a:sym typeface="Cabin"/>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and Content">
  <p:cSld name="3_Title and Content">
    <p:spTree>
      <p:nvGrpSpPr>
        <p:cNvPr id="360" name="Shape 360"/>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Only">
  <p:cSld name="6_Title Only">
    <p:spTree>
      <p:nvGrpSpPr>
        <p:cNvPr id="361" name="Shape 36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and Content">
  <p:cSld name="4_Title and Content">
    <p:spTree>
      <p:nvGrpSpPr>
        <p:cNvPr id="362" name="Shape 362"/>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and Content">
  <p:cSld name="5_Title and Content">
    <p:spTree>
      <p:nvGrpSpPr>
        <p:cNvPr id="363" name="Shape 363"/>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370" name="Shape 370"/>
        <p:cNvGrpSpPr/>
        <p:nvPr/>
      </p:nvGrpSpPr>
      <p:grpSpPr>
        <a:xfrm>
          <a:off x="0" y="0"/>
          <a:ext cx="0" cy="0"/>
          <a:chOff x="0" y="0"/>
          <a:chExt cx="0" cy="0"/>
        </a:xfrm>
      </p:grpSpPr>
      <p:sp>
        <p:nvSpPr>
          <p:cNvPr id="371" name="Google Shape;371;p77"/>
          <p:cNvSpPr/>
          <p:nvPr>
            <p:ph idx="2" type="pic"/>
          </p:nvPr>
        </p:nvSpPr>
        <p:spPr>
          <a:xfrm>
            <a:off x="0" y="0"/>
            <a:ext cx="9144000" cy="6858000"/>
          </a:xfrm>
          <a:prstGeom prst="rect">
            <a:avLst/>
          </a:prstGeom>
          <a:noFill/>
          <a:ln>
            <a:noFill/>
          </a:ln>
        </p:spPr>
        <p:txBody>
          <a:bodyPr anchorCtr="0" anchor="t" bIns="91425" lIns="91425" spcFirstLastPara="1" rIns="91425" wrap="square" tIns="91425"/>
          <a:lstStyle>
            <a:lvl1pPr indent="-139700" lvl="0" marL="3429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and Content">
  <p:cSld name="9_Title and Content">
    <p:spTree>
      <p:nvGrpSpPr>
        <p:cNvPr id="372" name="Shape 372"/>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73" name="Shape 373"/>
        <p:cNvGrpSpPr/>
        <p:nvPr/>
      </p:nvGrpSpPr>
      <p:grpSpPr>
        <a:xfrm>
          <a:off x="0" y="0"/>
          <a:ext cx="0" cy="0"/>
          <a:chOff x="0" y="0"/>
          <a:chExt cx="0" cy="0"/>
        </a:xfrm>
      </p:grpSpPr>
      <p:sp>
        <p:nvSpPr>
          <p:cNvPr id="374" name="Google Shape;374;p79"/>
          <p:cNvSpPr txBox="1"/>
          <p:nvPr>
            <p:ph type="title"/>
          </p:nvPr>
        </p:nvSpPr>
        <p:spPr>
          <a:xfrm>
            <a:off x="311700" y="593366"/>
            <a:ext cx="8520600" cy="7635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75" name="Google Shape;375;p79"/>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6" name="Google Shape;376;p79"/>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77" name="Shape 377"/>
        <p:cNvGrpSpPr/>
        <p:nvPr/>
      </p:nvGrpSpPr>
      <p:grpSpPr>
        <a:xfrm>
          <a:off x="0" y="0"/>
          <a:ext cx="0" cy="0"/>
          <a:chOff x="0" y="0"/>
          <a:chExt cx="0" cy="0"/>
        </a:xfrm>
      </p:grpSpPr>
      <p:sp>
        <p:nvSpPr>
          <p:cNvPr id="378" name="Google Shape;378;p80"/>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79" name="Google Shape;379;p80"/>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0" name="Google Shape;380;p8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81" name="Google Shape;381;p8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82" name="Google Shape;382;p8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83" name="Shape 383"/>
        <p:cNvGrpSpPr/>
        <p:nvPr/>
      </p:nvGrpSpPr>
      <p:grpSpPr>
        <a:xfrm>
          <a:off x="0" y="0"/>
          <a:ext cx="0" cy="0"/>
          <a:chOff x="0" y="0"/>
          <a:chExt cx="0" cy="0"/>
        </a:xfrm>
      </p:grpSpPr>
      <p:sp>
        <p:nvSpPr>
          <p:cNvPr id="384" name="Google Shape;384;p81"/>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85" name="Google Shape;385;p81"/>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86" name="Google Shape;386;p8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87" name="Shape 387"/>
        <p:cNvGrpSpPr/>
        <p:nvPr/>
      </p:nvGrpSpPr>
      <p:grpSpPr>
        <a:xfrm>
          <a:off x="0" y="0"/>
          <a:ext cx="0" cy="0"/>
          <a:chOff x="0" y="0"/>
          <a:chExt cx="0" cy="0"/>
        </a:xfrm>
      </p:grpSpPr>
      <p:sp>
        <p:nvSpPr>
          <p:cNvPr id="388" name="Google Shape;388;p82"/>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89" name="Google Shape;389;p82"/>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indent="0" lvl="1" marL="457200" marR="0" rtl="0" algn="ctr">
              <a:lnSpc>
                <a:spcPct val="100000"/>
              </a:lnSpc>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indent="0" lvl="2" marL="914400" marR="0" rtl="0" algn="ctr">
              <a:lnSpc>
                <a:spcPct val="100000"/>
              </a:lnSpc>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indent="0" lvl="3" marL="1371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indent="0" lvl="4" marL="18288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indent="0" lvl="5" marL="22860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indent="0" lvl="6" marL="27432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indent="0" lvl="7" marL="32004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indent="0" lvl="8" marL="3657600"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90" name="Google Shape;390;p82"/>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91" name="Google Shape;391;p82"/>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92" name="Google Shape;392;p8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93" name="Shape 393"/>
        <p:cNvGrpSpPr/>
        <p:nvPr/>
      </p:nvGrpSpPr>
      <p:grpSpPr>
        <a:xfrm>
          <a:off x="0" y="0"/>
          <a:ext cx="0" cy="0"/>
          <a:chOff x="0" y="0"/>
          <a:chExt cx="0" cy="0"/>
        </a:xfrm>
      </p:grpSpPr>
      <p:sp>
        <p:nvSpPr>
          <p:cNvPr id="394" name="Google Shape;394;p83"/>
          <p:cNvSpPr txBox="1"/>
          <p:nvPr>
            <p:ph type="title"/>
          </p:nvPr>
        </p:nvSpPr>
        <p:spPr>
          <a:xfrm>
            <a:off x="722312" y="4406900"/>
            <a:ext cx="7772400" cy="13620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95" name="Google Shape;395;p83"/>
          <p:cNvSpPr txBox="1"/>
          <p:nvPr>
            <p:ph idx="1" type="body"/>
          </p:nvPr>
        </p:nvSpPr>
        <p:spPr>
          <a:xfrm>
            <a:off x="722312" y="2906713"/>
            <a:ext cx="7772400" cy="15003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00"/>
              </a:spcBef>
              <a:spcAft>
                <a:spcPts val="0"/>
              </a:spcAft>
              <a:buClr>
                <a:srgbClr val="888888"/>
              </a:buClr>
              <a:buSzPts val="32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lnSpc>
                <a:spcPct val="100000"/>
              </a:lnSpc>
              <a:spcBef>
                <a:spcPts val="360"/>
              </a:spcBef>
              <a:spcAft>
                <a:spcPts val="0"/>
              </a:spcAft>
              <a:buClr>
                <a:srgbClr val="888888"/>
              </a:buClr>
              <a:buSzPts val="2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100000"/>
              </a:lnSpc>
              <a:spcBef>
                <a:spcPts val="320"/>
              </a:spcBef>
              <a:spcAft>
                <a:spcPts val="0"/>
              </a:spcAft>
              <a:buClr>
                <a:srgbClr val="888888"/>
              </a:buClr>
              <a:buSzPts val="24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lnSpc>
                <a:spcPct val="100000"/>
              </a:lnSpc>
              <a:spcBef>
                <a:spcPts val="280"/>
              </a:spcBef>
              <a:spcAft>
                <a:spcPts val="0"/>
              </a:spcAft>
              <a:buClr>
                <a:srgbClr val="888888"/>
              </a:buClr>
              <a:buSzPts val="2000"/>
              <a:buFont typeface="Arial"/>
              <a:buNone/>
              <a:defRPr b="0" i="0" sz="1400" u="none" cap="none" strike="noStrike">
                <a:solidFill>
                  <a:srgbClr val="888888"/>
                </a:solidFill>
                <a:latin typeface="Calibri"/>
                <a:ea typeface="Calibri"/>
                <a:cs typeface="Calibri"/>
                <a:sym typeface="Calibri"/>
              </a:defRPr>
            </a:lvl9pPr>
          </a:lstStyle>
          <a:p/>
        </p:txBody>
      </p:sp>
      <p:sp>
        <p:nvSpPr>
          <p:cNvPr id="396" name="Google Shape;396;p8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97" name="Google Shape;397;p8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98" name="Google Shape;398;p8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99" name="Shape 399"/>
        <p:cNvGrpSpPr/>
        <p:nvPr/>
      </p:nvGrpSpPr>
      <p:grpSpPr>
        <a:xfrm>
          <a:off x="0" y="0"/>
          <a:ext cx="0" cy="0"/>
          <a:chOff x="0" y="0"/>
          <a:chExt cx="0" cy="0"/>
        </a:xfrm>
      </p:grpSpPr>
      <p:sp>
        <p:nvSpPr>
          <p:cNvPr id="400" name="Google Shape;400;p84"/>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01" name="Google Shape;401;p84"/>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2" name="Google Shape;402;p84"/>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lstStyle>
            <a:lvl1pPr indent="-406400" lvl="0" marL="4572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3" name="Google Shape;403;p84"/>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04" name="Google Shape;404;p84"/>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05" name="Google Shape;405;p8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6" name="Shape 406"/>
        <p:cNvGrpSpPr/>
        <p:nvPr/>
      </p:nvGrpSpPr>
      <p:grpSpPr>
        <a:xfrm>
          <a:off x="0" y="0"/>
          <a:ext cx="0" cy="0"/>
          <a:chOff x="0" y="0"/>
          <a:chExt cx="0" cy="0"/>
        </a:xfrm>
      </p:grpSpPr>
      <p:sp>
        <p:nvSpPr>
          <p:cNvPr id="407" name="Google Shape;407;p85"/>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08" name="Google Shape;408;p85"/>
          <p:cNvSpPr txBox="1"/>
          <p:nvPr>
            <p:ph idx="1" type="body"/>
          </p:nvPr>
        </p:nvSpPr>
        <p:spPr>
          <a:xfrm>
            <a:off x="457200" y="1535112"/>
            <a:ext cx="40401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409" name="Google Shape;409;p85"/>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10" name="Google Shape;410;p85"/>
          <p:cNvSpPr txBox="1"/>
          <p:nvPr>
            <p:ph idx="3" type="body"/>
          </p:nvPr>
        </p:nvSpPr>
        <p:spPr>
          <a:xfrm>
            <a:off x="4645025" y="1535112"/>
            <a:ext cx="4041900" cy="6399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480"/>
              </a:spcBef>
              <a:spcAft>
                <a:spcPts val="0"/>
              </a:spcAft>
              <a:buClr>
                <a:schemeClr val="dk1"/>
              </a:buClr>
              <a:buSzPts val="32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400"/>
              </a:spcBef>
              <a:spcAft>
                <a:spcPts val="0"/>
              </a:spcAft>
              <a:buClr>
                <a:schemeClr val="dk1"/>
              </a:buClr>
              <a:buSzPts val="28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chemeClr val="dk1"/>
              </a:buClr>
              <a:buSzPts val="24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320"/>
              </a:spcBef>
              <a:spcAft>
                <a:spcPts val="0"/>
              </a:spcAft>
              <a:buClr>
                <a:schemeClr val="dk1"/>
              </a:buClr>
              <a:buSzPts val="2000"/>
              <a:buFont typeface="Arial"/>
              <a:buNone/>
              <a:defRPr b="1" i="0" sz="1600" u="none" cap="none" strike="noStrike">
                <a:solidFill>
                  <a:schemeClr val="dk1"/>
                </a:solidFill>
                <a:latin typeface="Calibri"/>
                <a:ea typeface="Calibri"/>
                <a:cs typeface="Calibri"/>
                <a:sym typeface="Calibri"/>
              </a:defRPr>
            </a:lvl9pPr>
          </a:lstStyle>
          <a:p/>
        </p:txBody>
      </p:sp>
      <p:sp>
        <p:nvSpPr>
          <p:cNvPr id="411" name="Google Shape;411;p85"/>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12" name="Google Shape;412;p8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13" name="Google Shape;413;p8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14" name="Google Shape;414;p8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15" name="Shape 415"/>
        <p:cNvGrpSpPr/>
        <p:nvPr/>
      </p:nvGrpSpPr>
      <p:grpSpPr>
        <a:xfrm>
          <a:off x="0" y="0"/>
          <a:ext cx="0" cy="0"/>
          <a:chOff x="0" y="0"/>
          <a:chExt cx="0" cy="0"/>
        </a:xfrm>
      </p:grpSpPr>
      <p:sp>
        <p:nvSpPr>
          <p:cNvPr id="416" name="Google Shape;416;p86"/>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17" name="Google Shape;417;p8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18" name="Google Shape;418;p8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19" name="Google Shape;419;p8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20" name="Shape 420"/>
        <p:cNvGrpSpPr/>
        <p:nvPr/>
      </p:nvGrpSpPr>
      <p:grpSpPr>
        <a:xfrm>
          <a:off x="0" y="0"/>
          <a:ext cx="0" cy="0"/>
          <a:chOff x="0" y="0"/>
          <a:chExt cx="0" cy="0"/>
        </a:xfrm>
      </p:grpSpPr>
      <p:sp>
        <p:nvSpPr>
          <p:cNvPr id="421" name="Google Shape;421;p87"/>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22" name="Google Shape;422;p87"/>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3" name="Google Shape;423;p87"/>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424" name="Google Shape;424;p8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25" name="Google Shape;425;p8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26" name="Google Shape;426;p8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27" name="Shape 427"/>
        <p:cNvGrpSpPr/>
        <p:nvPr/>
      </p:nvGrpSpPr>
      <p:grpSpPr>
        <a:xfrm>
          <a:off x="0" y="0"/>
          <a:ext cx="0" cy="0"/>
          <a:chOff x="0" y="0"/>
          <a:chExt cx="0" cy="0"/>
        </a:xfrm>
      </p:grpSpPr>
      <p:sp>
        <p:nvSpPr>
          <p:cNvPr id="428" name="Google Shape;428;p88"/>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29" name="Google Shape;429;p88"/>
          <p:cNvSpPr/>
          <p:nvPr>
            <p:ph idx="2" type="pic"/>
          </p:nvPr>
        </p:nvSpPr>
        <p:spPr>
          <a:xfrm>
            <a:off x="1792288" y="612775"/>
            <a:ext cx="5486400" cy="4114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640"/>
              </a:spcBef>
              <a:spcAft>
                <a:spcPts val="0"/>
              </a:spcAft>
              <a:buClr>
                <a:schemeClr val="dk1"/>
              </a:buClr>
              <a:buSzPts val="1400"/>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100000"/>
              </a:lnSpc>
              <a:spcBef>
                <a:spcPts val="560"/>
              </a:spcBef>
              <a:spcAft>
                <a:spcPts val="0"/>
              </a:spcAft>
              <a:buClr>
                <a:schemeClr val="dk1"/>
              </a:buClr>
              <a:buSzPts val="1400"/>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Calibri"/>
                <a:ea typeface="Calibri"/>
                <a:cs typeface="Calibri"/>
                <a:sym typeface="Calibri"/>
              </a:defRPr>
            </a:lvl9pPr>
          </a:lstStyle>
          <a:p/>
        </p:txBody>
      </p:sp>
      <p:sp>
        <p:nvSpPr>
          <p:cNvPr id="430" name="Google Shape;430;p88"/>
          <p:cNvSpPr txBox="1"/>
          <p:nvPr>
            <p:ph idx="1" type="body"/>
          </p:nvPr>
        </p:nvSpPr>
        <p:spPr>
          <a:xfrm>
            <a:off x="1792288" y="5367337"/>
            <a:ext cx="5486400" cy="8049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280"/>
              </a:spcBef>
              <a:spcAft>
                <a:spcPts val="0"/>
              </a:spcAft>
              <a:buClr>
                <a:schemeClr val="dk1"/>
              </a:buClr>
              <a:buSzPts val="32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chemeClr val="dk1"/>
              </a:buClr>
              <a:buSzPts val="28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00"/>
              </a:spcBef>
              <a:spcAft>
                <a:spcPts val="0"/>
              </a:spcAft>
              <a:buClr>
                <a:schemeClr val="dk1"/>
              </a:buClr>
              <a:buSzPts val="24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180"/>
              </a:spcBef>
              <a:spcAft>
                <a:spcPts val="0"/>
              </a:spcAft>
              <a:buClr>
                <a:schemeClr val="dk1"/>
              </a:buClr>
              <a:buSzPts val="2000"/>
              <a:buFont typeface="Arial"/>
              <a:buNone/>
              <a:defRPr b="0" i="0" sz="900" u="none" cap="none" strike="noStrike">
                <a:solidFill>
                  <a:schemeClr val="dk1"/>
                </a:solidFill>
                <a:latin typeface="Calibri"/>
                <a:ea typeface="Calibri"/>
                <a:cs typeface="Calibri"/>
                <a:sym typeface="Calibri"/>
              </a:defRPr>
            </a:lvl9pPr>
          </a:lstStyle>
          <a:p/>
        </p:txBody>
      </p:sp>
      <p:sp>
        <p:nvSpPr>
          <p:cNvPr id="431" name="Google Shape;431;p88"/>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32" name="Google Shape;432;p88"/>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33" name="Google Shape;433;p8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34" name="Shape 434"/>
        <p:cNvGrpSpPr/>
        <p:nvPr/>
      </p:nvGrpSpPr>
      <p:grpSpPr>
        <a:xfrm>
          <a:off x="0" y="0"/>
          <a:ext cx="0" cy="0"/>
          <a:chOff x="0" y="0"/>
          <a:chExt cx="0" cy="0"/>
        </a:xfrm>
      </p:grpSpPr>
      <p:sp>
        <p:nvSpPr>
          <p:cNvPr id="435" name="Google Shape;435;p89"/>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36" name="Google Shape;436;p89"/>
          <p:cNvSpPr txBox="1"/>
          <p:nvPr>
            <p:ph idx="1" type="body"/>
          </p:nvPr>
        </p:nvSpPr>
        <p:spPr>
          <a:xfrm rot="5400000">
            <a:off x="2308949" y="-251550"/>
            <a:ext cx="4526100" cy="82296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37" name="Google Shape;437;p89"/>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38" name="Google Shape;438;p89"/>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39" name="Google Shape;439;p8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40" name="Shape 440"/>
        <p:cNvGrpSpPr/>
        <p:nvPr/>
      </p:nvGrpSpPr>
      <p:grpSpPr>
        <a:xfrm>
          <a:off x="0" y="0"/>
          <a:ext cx="0" cy="0"/>
          <a:chOff x="0" y="0"/>
          <a:chExt cx="0" cy="0"/>
        </a:xfrm>
      </p:grpSpPr>
      <p:sp>
        <p:nvSpPr>
          <p:cNvPr id="441" name="Google Shape;441;p90"/>
          <p:cNvSpPr txBox="1"/>
          <p:nvPr>
            <p:ph type="title"/>
          </p:nvPr>
        </p:nvSpPr>
        <p:spPr>
          <a:xfrm rot="5400000">
            <a:off x="4732349" y="2171688"/>
            <a:ext cx="5851500" cy="20574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42" name="Google Shape;442;p90"/>
          <p:cNvSpPr txBox="1"/>
          <p:nvPr>
            <p:ph idx="1" type="body"/>
          </p:nvPr>
        </p:nvSpPr>
        <p:spPr>
          <a:xfrm rot="5400000">
            <a:off x="541349" y="190487"/>
            <a:ext cx="5851500" cy="60198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43" name="Google Shape;443;p90"/>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44" name="Google Shape;444;p90"/>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45" name="Google Shape;445;p9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 Slide">
  <p:cSld name="10_Title Slide">
    <p:spTree>
      <p:nvGrpSpPr>
        <p:cNvPr id="446" name="Shape 446"/>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51" name="Shape 451"/>
        <p:cNvGrpSpPr/>
        <p:nvPr/>
      </p:nvGrpSpPr>
      <p:grpSpPr>
        <a:xfrm>
          <a:off x="0" y="0"/>
          <a:ext cx="0" cy="0"/>
          <a:chOff x="0" y="0"/>
          <a:chExt cx="0" cy="0"/>
        </a:xfrm>
      </p:grpSpPr>
      <p:sp>
        <p:nvSpPr>
          <p:cNvPr id="452" name="Google Shape;452;p93"/>
          <p:cNvSpPr txBox="1"/>
          <p:nvPr>
            <p:ph type="ctrTitle"/>
          </p:nvPr>
        </p:nvSpPr>
        <p:spPr>
          <a:xfrm>
            <a:off x="311708" y="992766"/>
            <a:ext cx="8520600" cy="27369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sz="5200">
                <a:solidFill>
                  <a:schemeClr val="dk1"/>
                </a:solidFill>
              </a:defRPr>
            </a:lvl2pPr>
            <a:lvl3pPr indent="0" lvl="2" rtl="0" algn="ctr">
              <a:spcBef>
                <a:spcPts val="0"/>
              </a:spcBef>
              <a:spcAft>
                <a:spcPts val="0"/>
              </a:spcAft>
              <a:buClr>
                <a:schemeClr val="dk1"/>
              </a:buClr>
              <a:buSzPts val="1400"/>
              <a:buFont typeface="Arial"/>
              <a:buNone/>
              <a:defRPr sz="5200">
                <a:solidFill>
                  <a:schemeClr val="dk1"/>
                </a:solidFill>
              </a:defRPr>
            </a:lvl3pPr>
            <a:lvl4pPr indent="0" lvl="3" rtl="0" algn="ctr">
              <a:spcBef>
                <a:spcPts val="0"/>
              </a:spcBef>
              <a:spcAft>
                <a:spcPts val="0"/>
              </a:spcAft>
              <a:buClr>
                <a:schemeClr val="dk1"/>
              </a:buClr>
              <a:buSzPts val="1400"/>
              <a:buFont typeface="Arial"/>
              <a:buNone/>
              <a:defRPr sz="5200">
                <a:solidFill>
                  <a:schemeClr val="dk1"/>
                </a:solidFill>
              </a:defRPr>
            </a:lvl4pPr>
            <a:lvl5pPr indent="0" lvl="4" rtl="0" algn="ctr">
              <a:spcBef>
                <a:spcPts val="0"/>
              </a:spcBef>
              <a:spcAft>
                <a:spcPts val="0"/>
              </a:spcAft>
              <a:buClr>
                <a:schemeClr val="dk1"/>
              </a:buClr>
              <a:buSzPts val="1400"/>
              <a:buFont typeface="Arial"/>
              <a:buNone/>
              <a:defRPr sz="5200">
                <a:solidFill>
                  <a:schemeClr val="dk1"/>
                </a:solidFill>
              </a:defRPr>
            </a:lvl5pPr>
            <a:lvl6pPr indent="0" lvl="5" rtl="0" algn="ctr">
              <a:spcBef>
                <a:spcPts val="0"/>
              </a:spcBef>
              <a:spcAft>
                <a:spcPts val="0"/>
              </a:spcAft>
              <a:buClr>
                <a:schemeClr val="dk1"/>
              </a:buClr>
              <a:buSzPts val="1400"/>
              <a:buFont typeface="Arial"/>
              <a:buNone/>
              <a:defRPr sz="5200">
                <a:solidFill>
                  <a:schemeClr val="dk1"/>
                </a:solidFill>
              </a:defRPr>
            </a:lvl6pPr>
            <a:lvl7pPr indent="0" lvl="6" rtl="0" algn="ctr">
              <a:spcBef>
                <a:spcPts val="0"/>
              </a:spcBef>
              <a:spcAft>
                <a:spcPts val="0"/>
              </a:spcAft>
              <a:buClr>
                <a:schemeClr val="dk1"/>
              </a:buClr>
              <a:buSzPts val="1400"/>
              <a:buFont typeface="Arial"/>
              <a:buNone/>
              <a:defRPr sz="5200">
                <a:solidFill>
                  <a:schemeClr val="dk1"/>
                </a:solidFill>
              </a:defRPr>
            </a:lvl7pPr>
            <a:lvl8pPr indent="0" lvl="7" rtl="0" algn="ctr">
              <a:spcBef>
                <a:spcPts val="0"/>
              </a:spcBef>
              <a:spcAft>
                <a:spcPts val="0"/>
              </a:spcAft>
              <a:buClr>
                <a:schemeClr val="dk1"/>
              </a:buClr>
              <a:buSzPts val="1400"/>
              <a:buFont typeface="Arial"/>
              <a:buNone/>
              <a:defRPr sz="5200">
                <a:solidFill>
                  <a:schemeClr val="dk1"/>
                </a:solidFill>
              </a:defRPr>
            </a:lvl8pPr>
            <a:lvl9pPr indent="0" lvl="8" rtl="0" algn="ctr">
              <a:spcBef>
                <a:spcPts val="0"/>
              </a:spcBef>
              <a:spcAft>
                <a:spcPts val="0"/>
              </a:spcAft>
              <a:buClr>
                <a:schemeClr val="dk1"/>
              </a:buClr>
              <a:buSzPts val="1400"/>
              <a:buFont typeface="Arial"/>
              <a:buNone/>
              <a:defRPr sz="5200">
                <a:solidFill>
                  <a:schemeClr val="dk1"/>
                </a:solidFill>
              </a:defRPr>
            </a:lvl9pPr>
          </a:lstStyle>
          <a:p/>
        </p:txBody>
      </p:sp>
      <p:sp>
        <p:nvSpPr>
          <p:cNvPr id="453" name="Google Shape;453;p93"/>
          <p:cNvSpPr txBox="1"/>
          <p:nvPr>
            <p:ph idx="1" type="subTitle"/>
          </p:nvPr>
        </p:nvSpPr>
        <p:spPr>
          <a:xfrm>
            <a:off x="311700" y="3778833"/>
            <a:ext cx="8520600" cy="10569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9pPr>
          </a:lstStyle>
          <a:p/>
        </p:txBody>
      </p:sp>
      <p:sp>
        <p:nvSpPr>
          <p:cNvPr id="454" name="Google Shape;454;p93"/>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55" name="Shape 455"/>
        <p:cNvGrpSpPr/>
        <p:nvPr/>
      </p:nvGrpSpPr>
      <p:grpSpPr>
        <a:xfrm>
          <a:off x="0" y="0"/>
          <a:ext cx="0" cy="0"/>
          <a:chOff x="0" y="0"/>
          <a:chExt cx="0" cy="0"/>
        </a:xfrm>
      </p:grpSpPr>
      <p:sp>
        <p:nvSpPr>
          <p:cNvPr id="456" name="Google Shape;456;p94"/>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sz="3600">
                <a:solidFill>
                  <a:schemeClr val="dk1"/>
                </a:solidFill>
              </a:defRPr>
            </a:lvl2pPr>
            <a:lvl3pPr indent="0" lvl="2" rtl="0" algn="ctr">
              <a:spcBef>
                <a:spcPts val="0"/>
              </a:spcBef>
              <a:spcAft>
                <a:spcPts val="0"/>
              </a:spcAft>
              <a:buClr>
                <a:schemeClr val="dk1"/>
              </a:buClr>
              <a:buSzPts val="1400"/>
              <a:buFont typeface="Arial"/>
              <a:buNone/>
              <a:defRPr sz="3600">
                <a:solidFill>
                  <a:schemeClr val="dk1"/>
                </a:solidFill>
              </a:defRPr>
            </a:lvl3pPr>
            <a:lvl4pPr indent="0" lvl="3" rtl="0" algn="ctr">
              <a:spcBef>
                <a:spcPts val="0"/>
              </a:spcBef>
              <a:spcAft>
                <a:spcPts val="0"/>
              </a:spcAft>
              <a:buClr>
                <a:schemeClr val="dk1"/>
              </a:buClr>
              <a:buSzPts val="1400"/>
              <a:buFont typeface="Arial"/>
              <a:buNone/>
              <a:defRPr sz="3600">
                <a:solidFill>
                  <a:schemeClr val="dk1"/>
                </a:solidFill>
              </a:defRPr>
            </a:lvl4pPr>
            <a:lvl5pPr indent="0" lvl="4" rtl="0" algn="ctr">
              <a:spcBef>
                <a:spcPts val="0"/>
              </a:spcBef>
              <a:spcAft>
                <a:spcPts val="0"/>
              </a:spcAft>
              <a:buClr>
                <a:schemeClr val="dk1"/>
              </a:buClr>
              <a:buSzPts val="1400"/>
              <a:buFont typeface="Arial"/>
              <a:buNone/>
              <a:defRPr sz="3600">
                <a:solidFill>
                  <a:schemeClr val="dk1"/>
                </a:solidFill>
              </a:defRPr>
            </a:lvl5pPr>
            <a:lvl6pPr indent="0" lvl="5" rtl="0" algn="ctr">
              <a:spcBef>
                <a:spcPts val="0"/>
              </a:spcBef>
              <a:spcAft>
                <a:spcPts val="0"/>
              </a:spcAft>
              <a:buClr>
                <a:schemeClr val="dk1"/>
              </a:buClr>
              <a:buSzPts val="1400"/>
              <a:buFont typeface="Arial"/>
              <a:buNone/>
              <a:defRPr sz="3600">
                <a:solidFill>
                  <a:schemeClr val="dk1"/>
                </a:solidFill>
              </a:defRPr>
            </a:lvl6pPr>
            <a:lvl7pPr indent="0" lvl="6" rtl="0" algn="ctr">
              <a:spcBef>
                <a:spcPts val="0"/>
              </a:spcBef>
              <a:spcAft>
                <a:spcPts val="0"/>
              </a:spcAft>
              <a:buClr>
                <a:schemeClr val="dk1"/>
              </a:buClr>
              <a:buSzPts val="1400"/>
              <a:buFont typeface="Arial"/>
              <a:buNone/>
              <a:defRPr sz="3600">
                <a:solidFill>
                  <a:schemeClr val="dk1"/>
                </a:solidFill>
              </a:defRPr>
            </a:lvl7pPr>
            <a:lvl8pPr indent="0" lvl="7" rtl="0" algn="ctr">
              <a:spcBef>
                <a:spcPts val="0"/>
              </a:spcBef>
              <a:spcAft>
                <a:spcPts val="0"/>
              </a:spcAft>
              <a:buClr>
                <a:schemeClr val="dk1"/>
              </a:buClr>
              <a:buSzPts val="1400"/>
              <a:buFont typeface="Arial"/>
              <a:buNone/>
              <a:defRPr sz="3600">
                <a:solidFill>
                  <a:schemeClr val="dk1"/>
                </a:solidFill>
              </a:defRPr>
            </a:lvl8pPr>
            <a:lvl9pPr indent="0" lvl="8" rtl="0" algn="ctr">
              <a:spcBef>
                <a:spcPts val="0"/>
              </a:spcBef>
              <a:spcAft>
                <a:spcPts val="0"/>
              </a:spcAft>
              <a:buClr>
                <a:schemeClr val="dk1"/>
              </a:buClr>
              <a:buSzPts val="1400"/>
              <a:buFont typeface="Arial"/>
              <a:buNone/>
              <a:defRPr sz="3600">
                <a:solidFill>
                  <a:schemeClr val="dk1"/>
                </a:solidFill>
              </a:defRPr>
            </a:lvl9pPr>
          </a:lstStyle>
          <a:p/>
        </p:txBody>
      </p:sp>
      <p:sp>
        <p:nvSpPr>
          <p:cNvPr id="457" name="Google Shape;457;p94"/>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58" name="Shape 458"/>
        <p:cNvGrpSpPr/>
        <p:nvPr/>
      </p:nvGrpSpPr>
      <p:grpSpPr>
        <a:xfrm>
          <a:off x="0" y="0"/>
          <a:ext cx="0" cy="0"/>
          <a:chOff x="0" y="0"/>
          <a:chExt cx="0" cy="0"/>
        </a:xfrm>
      </p:grpSpPr>
      <p:sp>
        <p:nvSpPr>
          <p:cNvPr id="459" name="Google Shape;459;p95"/>
          <p:cNvSpPr txBox="1"/>
          <p:nvPr>
            <p:ph type="title"/>
          </p:nvPr>
        </p:nvSpPr>
        <p:spPr>
          <a:xfrm>
            <a:off x="311700" y="593366"/>
            <a:ext cx="8520600" cy="7635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460" name="Google Shape;460;p95"/>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61" name="Google Shape;461;p95"/>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62" name="Shape 462"/>
        <p:cNvGrpSpPr/>
        <p:nvPr/>
      </p:nvGrpSpPr>
      <p:grpSpPr>
        <a:xfrm>
          <a:off x="0" y="0"/>
          <a:ext cx="0" cy="0"/>
          <a:chOff x="0" y="0"/>
          <a:chExt cx="0" cy="0"/>
        </a:xfrm>
      </p:grpSpPr>
      <p:sp>
        <p:nvSpPr>
          <p:cNvPr id="463" name="Google Shape;463;p96"/>
          <p:cNvSpPr txBox="1"/>
          <p:nvPr>
            <p:ph type="title"/>
          </p:nvPr>
        </p:nvSpPr>
        <p:spPr>
          <a:xfrm>
            <a:off x="311700" y="593366"/>
            <a:ext cx="8520600" cy="7635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464" name="Google Shape;464;p96"/>
          <p:cNvSpPr txBox="1"/>
          <p:nvPr>
            <p:ph idx="1" type="body"/>
          </p:nvPr>
        </p:nvSpPr>
        <p:spPr>
          <a:xfrm>
            <a:off x="311700" y="1536633"/>
            <a:ext cx="3999900" cy="45552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9pPr>
          </a:lstStyle>
          <a:p/>
        </p:txBody>
      </p:sp>
      <p:sp>
        <p:nvSpPr>
          <p:cNvPr id="465" name="Google Shape;465;p96"/>
          <p:cNvSpPr txBox="1"/>
          <p:nvPr>
            <p:ph idx="2" type="body"/>
          </p:nvPr>
        </p:nvSpPr>
        <p:spPr>
          <a:xfrm>
            <a:off x="4832400" y="1536633"/>
            <a:ext cx="3999900" cy="45552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9pPr>
          </a:lstStyle>
          <a:p/>
        </p:txBody>
      </p:sp>
      <p:sp>
        <p:nvSpPr>
          <p:cNvPr id="466" name="Google Shape;466;p96"/>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67" name="Shape 467"/>
        <p:cNvGrpSpPr/>
        <p:nvPr/>
      </p:nvGrpSpPr>
      <p:grpSpPr>
        <a:xfrm>
          <a:off x="0" y="0"/>
          <a:ext cx="0" cy="0"/>
          <a:chOff x="0" y="0"/>
          <a:chExt cx="0" cy="0"/>
        </a:xfrm>
      </p:grpSpPr>
      <p:sp>
        <p:nvSpPr>
          <p:cNvPr id="468" name="Google Shape;468;p97"/>
          <p:cNvSpPr txBox="1"/>
          <p:nvPr>
            <p:ph type="title"/>
          </p:nvPr>
        </p:nvSpPr>
        <p:spPr>
          <a:xfrm>
            <a:off x="311700" y="593366"/>
            <a:ext cx="8520600" cy="7635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469" name="Google Shape;469;p97"/>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470" name="Shape 470"/>
        <p:cNvGrpSpPr/>
        <p:nvPr/>
      </p:nvGrpSpPr>
      <p:grpSpPr>
        <a:xfrm>
          <a:off x="0" y="0"/>
          <a:ext cx="0" cy="0"/>
          <a:chOff x="0" y="0"/>
          <a:chExt cx="0" cy="0"/>
        </a:xfrm>
      </p:grpSpPr>
      <p:sp>
        <p:nvSpPr>
          <p:cNvPr id="471" name="Google Shape;471;p98"/>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400">
                <a:solidFill>
                  <a:schemeClr val="dk1"/>
                </a:solidFill>
              </a:defRPr>
            </a:lvl2pPr>
            <a:lvl3pPr indent="0" lvl="2" rtl="0">
              <a:spcBef>
                <a:spcPts val="0"/>
              </a:spcBef>
              <a:spcAft>
                <a:spcPts val="0"/>
              </a:spcAft>
              <a:buClr>
                <a:schemeClr val="dk1"/>
              </a:buClr>
              <a:buSzPts val="1400"/>
              <a:buFont typeface="Arial"/>
              <a:buNone/>
              <a:defRPr sz="2400">
                <a:solidFill>
                  <a:schemeClr val="dk1"/>
                </a:solidFill>
              </a:defRPr>
            </a:lvl3pPr>
            <a:lvl4pPr indent="0" lvl="3" rtl="0">
              <a:spcBef>
                <a:spcPts val="0"/>
              </a:spcBef>
              <a:spcAft>
                <a:spcPts val="0"/>
              </a:spcAft>
              <a:buClr>
                <a:schemeClr val="dk1"/>
              </a:buClr>
              <a:buSzPts val="1400"/>
              <a:buFont typeface="Arial"/>
              <a:buNone/>
              <a:defRPr sz="2400">
                <a:solidFill>
                  <a:schemeClr val="dk1"/>
                </a:solidFill>
              </a:defRPr>
            </a:lvl4pPr>
            <a:lvl5pPr indent="0" lvl="4" rtl="0">
              <a:spcBef>
                <a:spcPts val="0"/>
              </a:spcBef>
              <a:spcAft>
                <a:spcPts val="0"/>
              </a:spcAft>
              <a:buClr>
                <a:schemeClr val="dk1"/>
              </a:buClr>
              <a:buSzPts val="1400"/>
              <a:buFont typeface="Arial"/>
              <a:buNone/>
              <a:defRPr sz="2400">
                <a:solidFill>
                  <a:schemeClr val="dk1"/>
                </a:solidFill>
              </a:defRPr>
            </a:lvl5pPr>
            <a:lvl6pPr indent="0" lvl="5" rtl="0">
              <a:spcBef>
                <a:spcPts val="0"/>
              </a:spcBef>
              <a:spcAft>
                <a:spcPts val="0"/>
              </a:spcAft>
              <a:buClr>
                <a:schemeClr val="dk1"/>
              </a:buClr>
              <a:buSzPts val="1400"/>
              <a:buFont typeface="Arial"/>
              <a:buNone/>
              <a:defRPr sz="2400">
                <a:solidFill>
                  <a:schemeClr val="dk1"/>
                </a:solidFill>
              </a:defRPr>
            </a:lvl6pPr>
            <a:lvl7pPr indent="0" lvl="6" rtl="0">
              <a:spcBef>
                <a:spcPts val="0"/>
              </a:spcBef>
              <a:spcAft>
                <a:spcPts val="0"/>
              </a:spcAft>
              <a:buClr>
                <a:schemeClr val="dk1"/>
              </a:buClr>
              <a:buSzPts val="1400"/>
              <a:buFont typeface="Arial"/>
              <a:buNone/>
              <a:defRPr sz="2400">
                <a:solidFill>
                  <a:schemeClr val="dk1"/>
                </a:solidFill>
              </a:defRPr>
            </a:lvl7pPr>
            <a:lvl8pPr indent="0" lvl="7" rtl="0">
              <a:spcBef>
                <a:spcPts val="0"/>
              </a:spcBef>
              <a:spcAft>
                <a:spcPts val="0"/>
              </a:spcAft>
              <a:buClr>
                <a:schemeClr val="dk1"/>
              </a:buClr>
              <a:buSzPts val="1400"/>
              <a:buFont typeface="Arial"/>
              <a:buNone/>
              <a:defRPr sz="2400">
                <a:solidFill>
                  <a:schemeClr val="dk1"/>
                </a:solidFill>
              </a:defRPr>
            </a:lvl8pPr>
            <a:lvl9pPr indent="0" lvl="8" rtl="0">
              <a:spcBef>
                <a:spcPts val="0"/>
              </a:spcBef>
              <a:spcAft>
                <a:spcPts val="0"/>
              </a:spcAft>
              <a:buClr>
                <a:schemeClr val="dk1"/>
              </a:buClr>
              <a:buSzPts val="1400"/>
              <a:buFont typeface="Arial"/>
              <a:buNone/>
              <a:defRPr sz="2400">
                <a:solidFill>
                  <a:schemeClr val="dk1"/>
                </a:solidFill>
              </a:defRPr>
            </a:lvl9pPr>
          </a:lstStyle>
          <a:p/>
        </p:txBody>
      </p:sp>
      <p:sp>
        <p:nvSpPr>
          <p:cNvPr id="472" name="Google Shape;472;p98"/>
          <p:cNvSpPr txBox="1"/>
          <p:nvPr>
            <p:ph idx="1" type="body"/>
          </p:nvPr>
        </p:nvSpPr>
        <p:spPr>
          <a:xfrm>
            <a:off x="311700" y="1852800"/>
            <a:ext cx="2808000" cy="42393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2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9pPr>
          </a:lstStyle>
          <a:p/>
        </p:txBody>
      </p:sp>
      <p:sp>
        <p:nvSpPr>
          <p:cNvPr id="473" name="Google Shape;473;p98"/>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474" name="Shape 474"/>
        <p:cNvGrpSpPr/>
        <p:nvPr/>
      </p:nvGrpSpPr>
      <p:grpSpPr>
        <a:xfrm>
          <a:off x="0" y="0"/>
          <a:ext cx="0" cy="0"/>
          <a:chOff x="0" y="0"/>
          <a:chExt cx="0" cy="0"/>
        </a:xfrm>
      </p:grpSpPr>
      <p:sp>
        <p:nvSpPr>
          <p:cNvPr id="475" name="Google Shape;475;p99"/>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4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4800">
                <a:solidFill>
                  <a:schemeClr val="dk1"/>
                </a:solidFill>
              </a:defRPr>
            </a:lvl2pPr>
            <a:lvl3pPr indent="0" lvl="2" rtl="0">
              <a:spcBef>
                <a:spcPts val="0"/>
              </a:spcBef>
              <a:spcAft>
                <a:spcPts val="0"/>
              </a:spcAft>
              <a:buClr>
                <a:schemeClr val="dk1"/>
              </a:buClr>
              <a:buSzPts val="1400"/>
              <a:buFont typeface="Arial"/>
              <a:buNone/>
              <a:defRPr sz="4800">
                <a:solidFill>
                  <a:schemeClr val="dk1"/>
                </a:solidFill>
              </a:defRPr>
            </a:lvl3pPr>
            <a:lvl4pPr indent="0" lvl="3" rtl="0">
              <a:spcBef>
                <a:spcPts val="0"/>
              </a:spcBef>
              <a:spcAft>
                <a:spcPts val="0"/>
              </a:spcAft>
              <a:buClr>
                <a:schemeClr val="dk1"/>
              </a:buClr>
              <a:buSzPts val="1400"/>
              <a:buFont typeface="Arial"/>
              <a:buNone/>
              <a:defRPr sz="4800">
                <a:solidFill>
                  <a:schemeClr val="dk1"/>
                </a:solidFill>
              </a:defRPr>
            </a:lvl4pPr>
            <a:lvl5pPr indent="0" lvl="4" rtl="0">
              <a:spcBef>
                <a:spcPts val="0"/>
              </a:spcBef>
              <a:spcAft>
                <a:spcPts val="0"/>
              </a:spcAft>
              <a:buClr>
                <a:schemeClr val="dk1"/>
              </a:buClr>
              <a:buSzPts val="1400"/>
              <a:buFont typeface="Arial"/>
              <a:buNone/>
              <a:defRPr sz="4800">
                <a:solidFill>
                  <a:schemeClr val="dk1"/>
                </a:solidFill>
              </a:defRPr>
            </a:lvl5pPr>
            <a:lvl6pPr indent="0" lvl="5" rtl="0">
              <a:spcBef>
                <a:spcPts val="0"/>
              </a:spcBef>
              <a:spcAft>
                <a:spcPts val="0"/>
              </a:spcAft>
              <a:buClr>
                <a:schemeClr val="dk1"/>
              </a:buClr>
              <a:buSzPts val="1400"/>
              <a:buFont typeface="Arial"/>
              <a:buNone/>
              <a:defRPr sz="4800">
                <a:solidFill>
                  <a:schemeClr val="dk1"/>
                </a:solidFill>
              </a:defRPr>
            </a:lvl6pPr>
            <a:lvl7pPr indent="0" lvl="6" rtl="0">
              <a:spcBef>
                <a:spcPts val="0"/>
              </a:spcBef>
              <a:spcAft>
                <a:spcPts val="0"/>
              </a:spcAft>
              <a:buClr>
                <a:schemeClr val="dk1"/>
              </a:buClr>
              <a:buSzPts val="1400"/>
              <a:buFont typeface="Arial"/>
              <a:buNone/>
              <a:defRPr sz="4800">
                <a:solidFill>
                  <a:schemeClr val="dk1"/>
                </a:solidFill>
              </a:defRPr>
            </a:lvl7pPr>
            <a:lvl8pPr indent="0" lvl="7" rtl="0">
              <a:spcBef>
                <a:spcPts val="0"/>
              </a:spcBef>
              <a:spcAft>
                <a:spcPts val="0"/>
              </a:spcAft>
              <a:buClr>
                <a:schemeClr val="dk1"/>
              </a:buClr>
              <a:buSzPts val="1400"/>
              <a:buFont typeface="Arial"/>
              <a:buNone/>
              <a:defRPr sz="4800">
                <a:solidFill>
                  <a:schemeClr val="dk1"/>
                </a:solidFill>
              </a:defRPr>
            </a:lvl8pPr>
            <a:lvl9pPr indent="0" lvl="8" rtl="0">
              <a:spcBef>
                <a:spcPts val="0"/>
              </a:spcBef>
              <a:spcAft>
                <a:spcPts val="0"/>
              </a:spcAft>
              <a:buClr>
                <a:schemeClr val="dk1"/>
              </a:buClr>
              <a:buSzPts val="1400"/>
              <a:buFont typeface="Arial"/>
              <a:buNone/>
              <a:defRPr sz="4800">
                <a:solidFill>
                  <a:schemeClr val="dk1"/>
                </a:solidFill>
              </a:defRPr>
            </a:lvl9pPr>
          </a:lstStyle>
          <a:p/>
        </p:txBody>
      </p:sp>
      <p:sp>
        <p:nvSpPr>
          <p:cNvPr id="476" name="Google Shape;476;p99"/>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477" name="Shape 477"/>
        <p:cNvGrpSpPr/>
        <p:nvPr/>
      </p:nvGrpSpPr>
      <p:grpSpPr>
        <a:xfrm>
          <a:off x="0" y="0"/>
          <a:ext cx="0" cy="0"/>
          <a:chOff x="0" y="0"/>
          <a:chExt cx="0" cy="0"/>
        </a:xfrm>
      </p:grpSpPr>
      <p:sp>
        <p:nvSpPr>
          <p:cNvPr id="478" name="Google Shape;478;p100"/>
          <p:cNvSpPr/>
          <p:nvPr/>
        </p:nvSpPr>
        <p:spPr>
          <a:xfrm>
            <a:off x="4572000" y="-166"/>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00"/>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42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sz="4200">
                <a:solidFill>
                  <a:schemeClr val="dk1"/>
                </a:solidFill>
              </a:defRPr>
            </a:lvl2pPr>
            <a:lvl3pPr indent="0" lvl="2" rtl="0" algn="ctr">
              <a:spcBef>
                <a:spcPts val="0"/>
              </a:spcBef>
              <a:spcAft>
                <a:spcPts val="0"/>
              </a:spcAft>
              <a:buClr>
                <a:schemeClr val="dk1"/>
              </a:buClr>
              <a:buSzPts val="1400"/>
              <a:buFont typeface="Arial"/>
              <a:buNone/>
              <a:defRPr sz="4200">
                <a:solidFill>
                  <a:schemeClr val="dk1"/>
                </a:solidFill>
              </a:defRPr>
            </a:lvl3pPr>
            <a:lvl4pPr indent="0" lvl="3" rtl="0" algn="ctr">
              <a:spcBef>
                <a:spcPts val="0"/>
              </a:spcBef>
              <a:spcAft>
                <a:spcPts val="0"/>
              </a:spcAft>
              <a:buClr>
                <a:schemeClr val="dk1"/>
              </a:buClr>
              <a:buSzPts val="1400"/>
              <a:buFont typeface="Arial"/>
              <a:buNone/>
              <a:defRPr sz="4200">
                <a:solidFill>
                  <a:schemeClr val="dk1"/>
                </a:solidFill>
              </a:defRPr>
            </a:lvl4pPr>
            <a:lvl5pPr indent="0" lvl="4" rtl="0" algn="ctr">
              <a:spcBef>
                <a:spcPts val="0"/>
              </a:spcBef>
              <a:spcAft>
                <a:spcPts val="0"/>
              </a:spcAft>
              <a:buClr>
                <a:schemeClr val="dk1"/>
              </a:buClr>
              <a:buSzPts val="1400"/>
              <a:buFont typeface="Arial"/>
              <a:buNone/>
              <a:defRPr sz="4200">
                <a:solidFill>
                  <a:schemeClr val="dk1"/>
                </a:solidFill>
              </a:defRPr>
            </a:lvl5pPr>
            <a:lvl6pPr indent="0" lvl="5" rtl="0" algn="ctr">
              <a:spcBef>
                <a:spcPts val="0"/>
              </a:spcBef>
              <a:spcAft>
                <a:spcPts val="0"/>
              </a:spcAft>
              <a:buClr>
                <a:schemeClr val="dk1"/>
              </a:buClr>
              <a:buSzPts val="1400"/>
              <a:buFont typeface="Arial"/>
              <a:buNone/>
              <a:defRPr sz="4200">
                <a:solidFill>
                  <a:schemeClr val="dk1"/>
                </a:solidFill>
              </a:defRPr>
            </a:lvl6pPr>
            <a:lvl7pPr indent="0" lvl="6" rtl="0" algn="ctr">
              <a:spcBef>
                <a:spcPts val="0"/>
              </a:spcBef>
              <a:spcAft>
                <a:spcPts val="0"/>
              </a:spcAft>
              <a:buClr>
                <a:schemeClr val="dk1"/>
              </a:buClr>
              <a:buSzPts val="1400"/>
              <a:buFont typeface="Arial"/>
              <a:buNone/>
              <a:defRPr sz="4200">
                <a:solidFill>
                  <a:schemeClr val="dk1"/>
                </a:solidFill>
              </a:defRPr>
            </a:lvl7pPr>
            <a:lvl8pPr indent="0" lvl="7" rtl="0" algn="ctr">
              <a:spcBef>
                <a:spcPts val="0"/>
              </a:spcBef>
              <a:spcAft>
                <a:spcPts val="0"/>
              </a:spcAft>
              <a:buClr>
                <a:schemeClr val="dk1"/>
              </a:buClr>
              <a:buSzPts val="1400"/>
              <a:buFont typeface="Arial"/>
              <a:buNone/>
              <a:defRPr sz="4200">
                <a:solidFill>
                  <a:schemeClr val="dk1"/>
                </a:solidFill>
              </a:defRPr>
            </a:lvl8pPr>
            <a:lvl9pPr indent="0" lvl="8" rtl="0" algn="ctr">
              <a:spcBef>
                <a:spcPts val="0"/>
              </a:spcBef>
              <a:spcAft>
                <a:spcPts val="0"/>
              </a:spcAft>
              <a:buClr>
                <a:schemeClr val="dk1"/>
              </a:buClr>
              <a:buSzPts val="1400"/>
              <a:buFont typeface="Arial"/>
              <a:buNone/>
              <a:defRPr sz="4200">
                <a:solidFill>
                  <a:schemeClr val="dk1"/>
                </a:solidFill>
              </a:defRPr>
            </a:lvl9pPr>
          </a:lstStyle>
          <a:p/>
        </p:txBody>
      </p:sp>
      <p:sp>
        <p:nvSpPr>
          <p:cNvPr id="480" name="Google Shape;480;p100"/>
          <p:cNvSpPr txBox="1"/>
          <p:nvPr>
            <p:ph idx="1" type="subTitle"/>
          </p:nvPr>
        </p:nvSpPr>
        <p:spPr>
          <a:xfrm>
            <a:off x="265500" y="3737433"/>
            <a:ext cx="4045200" cy="16467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9pPr>
          </a:lstStyle>
          <a:p/>
        </p:txBody>
      </p:sp>
      <p:sp>
        <p:nvSpPr>
          <p:cNvPr id="481" name="Google Shape;481;p100"/>
          <p:cNvSpPr txBox="1"/>
          <p:nvPr>
            <p:ph idx="2" type="body"/>
          </p:nvPr>
        </p:nvSpPr>
        <p:spPr>
          <a:xfrm>
            <a:off x="4939500" y="965433"/>
            <a:ext cx="3837000" cy="4926900"/>
          </a:xfrm>
          <a:prstGeom prst="rect">
            <a:avLst/>
          </a:prstGeom>
          <a:noFill/>
          <a:ln>
            <a:noFill/>
          </a:ln>
        </p:spPr>
        <p:txBody>
          <a:bodyPr anchorCtr="0" anchor="ctr"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82" name="Google Shape;482;p100"/>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483" name="Shape 483"/>
        <p:cNvGrpSpPr/>
        <p:nvPr/>
      </p:nvGrpSpPr>
      <p:grpSpPr>
        <a:xfrm>
          <a:off x="0" y="0"/>
          <a:ext cx="0" cy="0"/>
          <a:chOff x="0" y="0"/>
          <a:chExt cx="0" cy="0"/>
        </a:xfrm>
      </p:grpSpPr>
      <p:sp>
        <p:nvSpPr>
          <p:cNvPr id="484" name="Google Shape;484;p101"/>
          <p:cNvSpPr txBox="1"/>
          <p:nvPr>
            <p:ph idx="1" type="body"/>
          </p:nvPr>
        </p:nvSpPr>
        <p:spPr>
          <a:xfrm>
            <a:off x="311700" y="5640766"/>
            <a:ext cx="5998800" cy="8067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85" name="Google Shape;485;p101"/>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486" name="Shape 486"/>
        <p:cNvGrpSpPr/>
        <p:nvPr/>
      </p:nvGrpSpPr>
      <p:grpSpPr>
        <a:xfrm>
          <a:off x="0" y="0"/>
          <a:ext cx="0" cy="0"/>
          <a:chOff x="0" y="0"/>
          <a:chExt cx="0" cy="0"/>
        </a:xfrm>
      </p:grpSpPr>
      <p:sp>
        <p:nvSpPr>
          <p:cNvPr id="487" name="Google Shape;487;p102"/>
          <p:cNvSpPr txBox="1"/>
          <p:nvPr>
            <p:ph type="title"/>
          </p:nvPr>
        </p:nvSpPr>
        <p:spPr>
          <a:xfrm>
            <a:off x="311700" y="1474833"/>
            <a:ext cx="8520600" cy="26181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120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sz="12000">
                <a:solidFill>
                  <a:schemeClr val="dk1"/>
                </a:solidFill>
              </a:defRPr>
            </a:lvl2pPr>
            <a:lvl3pPr indent="0" lvl="2" rtl="0" algn="ctr">
              <a:spcBef>
                <a:spcPts val="0"/>
              </a:spcBef>
              <a:spcAft>
                <a:spcPts val="0"/>
              </a:spcAft>
              <a:buClr>
                <a:schemeClr val="dk1"/>
              </a:buClr>
              <a:buSzPts val="1400"/>
              <a:buFont typeface="Arial"/>
              <a:buNone/>
              <a:defRPr sz="12000">
                <a:solidFill>
                  <a:schemeClr val="dk1"/>
                </a:solidFill>
              </a:defRPr>
            </a:lvl3pPr>
            <a:lvl4pPr indent="0" lvl="3" rtl="0" algn="ctr">
              <a:spcBef>
                <a:spcPts val="0"/>
              </a:spcBef>
              <a:spcAft>
                <a:spcPts val="0"/>
              </a:spcAft>
              <a:buClr>
                <a:schemeClr val="dk1"/>
              </a:buClr>
              <a:buSzPts val="1400"/>
              <a:buFont typeface="Arial"/>
              <a:buNone/>
              <a:defRPr sz="12000">
                <a:solidFill>
                  <a:schemeClr val="dk1"/>
                </a:solidFill>
              </a:defRPr>
            </a:lvl4pPr>
            <a:lvl5pPr indent="0" lvl="4" rtl="0" algn="ctr">
              <a:spcBef>
                <a:spcPts val="0"/>
              </a:spcBef>
              <a:spcAft>
                <a:spcPts val="0"/>
              </a:spcAft>
              <a:buClr>
                <a:schemeClr val="dk1"/>
              </a:buClr>
              <a:buSzPts val="1400"/>
              <a:buFont typeface="Arial"/>
              <a:buNone/>
              <a:defRPr sz="12000">
                <a:solidFill>
                  <a:schemeClr val="dk1"/>
                </a:solidFill>
              </a:defRPr>
            </a:lvl5pPr>
            <a:lvl6pPr indent="0" lvl="5" rtl="0" algn="ctr">
              <a:spcBef>
                <a:spcPts val="0"/>
              </a:spcBef>
              <a:spcAft>
                <a:spcPts val="0"/>
              </a:spcAft>
              <a:buClr>
                <a:schemeClr val="dk1"/>
              </a:buClr>
              <a:buSzPts val="1400"/>
              <a:buFont typeface="Arial"/>
              <a:buNone/>
              <a:defRPr sz="12000">
                <a:solidFill>
                  <a:schemeClr val="dk1"/>
                </a:solidFill>
              </a:defRPr>
            </a:lvl6pPr>
            <a:lvl7pPr indent="0" lvl="6" rtl="0" algn="ctr">
              <a:spcBef>
                <a:spcPts val="0"/>
              </a:spcBef>
              <a:spcAft>
                <a:spcPts val="0"/>
              </a:spcAft>
              <a:buClr>
                <a:schemeClr val="dk1"/>
              </a:buClr>
              <a:buSzPts val="1400"/>
              <a:buFont typeface="Arial"/>
              <a:buNone/>
              <a:defRPr sz="12000">
                <a:solidFill>
                  <a:schemeClr val="dk1"/>
                </a:solidFill>
              </a:defRPr>
            </a:lvl7pPr>
            <a:lvl8pPr indent="0" lvl="7" rtl="0" algn="ctr">
              <a:spcBef>
                <a:spcPts val="0"/>
              </a:spcBef>
              <a:spcAft>
                <a:spcPts val="0"/>
              </a:spcAft>
              <a:buClr>
                <a:schemeClr val="dk1"/>
              </a:buClr>
              <a:buSzPts val="1400"/>
              <a:buFont typeface="Arial"/>
              <a:buNone/>
              <a:defRPr sz="12000">
                <a:solidFill>
                  <a:schemeClr val="dk1"/>
                </a:solidFill>
              </a:defRPr>
            </a:lvl8pPr>
            <a:lvl9pPr indent="0" lvl="8" rtl="0" algn="ctr">
              <a:spcBef>
                <a:spcPts val="0"/>
              </a:spcBef>
              <a:spcAft>
                <a:spcPts val="0"/>
              </a:spcAft>
              <a:buClr>
                <a:schemeClr val="dk1"/>
              </a:buClr>
              <a:buSzPts val="1400"/>
              <a:buFont typeface="Arial"/>
              <a:buNone/>
              <a:defRPr sz="12000">
                <a:solidFill>
                  <a:schemeClr val="dk1"/>
                </a:solidFill>
              </a:defRPr>
            </a:lvl9pPr>
          </a:lstStyle>
          <a:p/>
        </p:txBody>
      </p:sp>
      <p:sp>
        <p:nvSpPr>
          <p:cNvPr id="488" name="Google Shape;488;p102"/>
          <p:cNvSpPr txBox="1"/>
          <p:nvPr>
            <p:ph idx="1" type="body"/>
          </p:nvPr>
        </p:nvSpPr>
        <p:spPr>
          <a:xfrm>
            <a:off x="311700" y="4202966"/>
            <a:ext cx="8520600" cy="1734300"/>
          </a:xfrm>
          <a:prstGeom prst="rect">
            <a:avLst/>
          </a:prstGeom>
          <a:noFill/>
          <a:ln>
            <a:noFill/>
          </a:ln>
        </p:spPr>
        <p:txBody>
          <a:bodyPr anchorCtr="0" anchor="t" bIns="91425" lIns="91425" spcFirstLastPara="1" rIns="91425" wrap="square" tIns="91425"/>
          <a:lstStyle>
            <a:lvl1pPr indent="-228600" lvl="0" marL="457200" marR="0" rtl="0" algn="ctr">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89" name="Google Shape;489;p102"/>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0" name="Shape 490"/>
        <p:cNvGrpSpPr/>
        <p:nvPr/>
      </p:nvGrpSpPr>
      <p:grpSpPr>
        <a:xfrm>
          <a:off x="0" y="0"/>
          <a:ext cx="0" cy="0"/>
          <a:chOff x="0" y="0"/>
          <a:chExt cx="0" cy="0"/>
        </a:xfrm>
      </p:grpSpPr>
      <p:sp>
        <p:nvSpPr>
          <p:cNvPr id="491" name="Google Shape;491;p103"/>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492" name="Shape 492"/>
        <p:cNvGrpSpPr/>
        <p:nvPr/>
      </p:nvGrpSpPr>
      <p:grpSpPr>
        <a:xfrm>
          <a:off x="0" y="0"/>
          <a:ext cx="0" cy="0"/>
          <a:chOff x="0" y="0"/>
          <a:chExt cx="0" cy="0"/>
        </a:xfrm>
      </p:grpSpPr>
      <p:sp>
        <p:nvSpPr>
          <p:cNvPr id="493" name="Google Shape;493;p104"/>
          <p:cNvSpPr txBox="1"/>
          <p:nvPr>
            <p:ph type="title"/>
          </p:nvPr>
        </p:nvSpPr>
        <p:spPr>
          <a:xfrm>
            <a:off x="457200" y="92074"/>
            <a:ext cx="8229600" cy="1508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2pPr>
            <a:lvl3pPr indent="0" lvl="2"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3pPr>
            <a:lvl4pPr indent="0" lvl="3"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4pPr>
            <a:lvl5pPr indent="0" lvl="4"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5pPr>
            <a:lvl6pPr indent="444500" lvl="5"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6pPr>
            <a:lvl7pPr indent="901700" lvl="6"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7pPr>
            <a:lvl8pPr indent="1358900" lvl="7"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8pPr>
            <a:lvl9pPr indent="1816100" lvl="8" rtl="0" algn="ctr">
              <a:spcBef>
                <a:spcPts val="0"/>
              </a:spcBef>
              <a:spcAft>
                <a:spcPts val="0"/>
              </a:spcAft>
              <a:buClr>
                <a:schemeClr val="dk1"/>
              </a:buClr>
              <a:buSzPts val="1400"/>
              <a:buFont typeface="Arial"/>
              <a:buNone/>
              <a:defRPr sz="1400">
                <a:solidFill>
                  <a:schemeClr val="dk1"/>
                </a:solidFill>
                <a:latin typeface="Arial"/>
                <a:ea typeface="Arial"/>
                <a:cs typeface="Arial"/>
                <a:sym typeface="Arial"/>
              </a:defRPr>
            </a:lvl9pPr>
          </a:lstStyle>
          <a:p/>
        </p:txBody>
      </p:sp>
      <p:sp>
        <p:nvSpPr>
          <p:cNvPr id="494" name="Google Shape;494;p104"/>
          <p:cNvSpPr txBox="1"/>
          <p:nvPr>
            <p:ph idx="1" type="body"/>
          </p:nvPr>
        </p:nvSpPr>
        <p:spPr>
          <a:xfrm>
            <a:off x="457200" y="1600200"/>
            <a:ext cx="8229600" cy="52575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95" name="Google Shape;495;p104"/>
          <p:cNvSpPr txBox="1"/>
          <p:nvPr>
            <p:ph idx="12" type="sldNum"/>
          </p:nvPr>
        </p:nvSpPr>
        <p:spPr>
          <a:xfrm>
            <a:off x="6553200" y="6404298"/>
            <a:ext cx="2133600" cy="269100"/>
          </a:xfrm>
          <a:prstGeom prst="rect">
            <a:avLst/>
          </a:prstGeom>
          <a:noFill/>
          <a:ln>
            <a:noFill/>
          </a:ln>
        </p:spPr>
        <p:txBody>
          <a:bodyPr anchorCtr="0" anchor="ctr" bIns="45675" lIns="45675" spcFirstLastPara="1" rIns="45675" wrap="square" tIns="45675">
            <a:noAutofit/>
          </a:bodyPr>
          <a:lstStyle>
            <a:lvl1pPr indent="0" lvl="0"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Font typeface="Calibri"/>
              <a:buNone/>
              <a:defRPr b="0" i="0" sz="1200" u="none" cap="none" strike="noStrik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type="obj">
  <p:cSld name="OBJECT">
    <p:spTree>
      <p:nvGrpSpPr>
        <p:cNvPr id="496" name="Shape 496"/>
        <p:cNvGrpSpPr/>
        <p:nvPr/>
      </p:nvGrpSpPr>
      <p:grpSpPr>
        <a:xfrm>
          <a:off x="0" y="0"/>
          <a:ext cx="0" cy="0"/>
          <a:chOff x="0" y="0"/>
          <a:chExt cx="0" cy="0"/>
        </a:xfrm>
      </p:grpSpPr>
      <p:sp>
        <p:nvSpPr>
          <p:cNvPr id="497" name="Google Shape;497;p105"/>
          <p:cNvSpPr txBox="1"/>
          <p:nvPr>
            <p:ph type="title"/>
          </p:nvPr>
        </p:nvSpPr>
        <p:spPr>
          <a:xfrm>
            <a:off x="426127" y="408371"/>
            <a:ext cx="8260800" cy="10395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6B7C72"/>
              </a:buClr>
              <a:buSzPts val="1400"/>
              <a:buFont typeface="Quattrocento"/>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498" name="Google Shape;498;p105"/>
          <p:cNvSpPr txBox="1"/>
          <p:nvPr>
            <p:ph idx="1" type="body"/>
          </p:nvPr>
        </p:nvSpPr>
        <p:spPr>
          <a:xfrm>
            <a:off x="457200" y="1752600"/>
            <a:ext cx="8229600" cy="43737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500"/>
              </a:spcBef>
              <a:spcAft>
                <a:spcPts val="0"/>
              </a:spcAft>
              <a:buClr>
                <a:schemeClr val="accent1"/>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accent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accent3"/>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accent4"/>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accent5"/>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accent1"/>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accent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accent3"/>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accent4"/>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99" name="Google Shape;499;p105"/>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0" name="Google Shape;500;p105"/>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1" name="Google Shape;501;p10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chemeClr val="dk2"/>
              </a:buClr>
              <a:buFont typeface="Century Gothic"/>
              <a:buNone/>
              <a:defRPr b="0" i="0" sz="1200" u="none" cap="none" strike="noStrike">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
              <a:t>‹#›</a:t>
            </a:fld>
            <a:endParaRPr sz="1000">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6" Type="http://schemas.openxmlformats.org/officeDocument/2006/relationships/slideLayout" Target="../slideLayouts/slideLayout50.xml"/><Relationship Id="rId25" Type="http://schemas.openxmlformats.org/officeDocument/2006/relationships/slideLayout" Target="../slideLayouts/slideLayout49.xml"/><Relationship Id="rId28" Type="http://schemas.openxmlformats.org/officeDocument/2006/relationships/slideLayout" Target="../slideLayouts/slideLayout52.xml"/><Relationship Id="rId27" Type="http://schemas.openxmlformats.org/officeDocument/2006/relationships/slideLayout" Target="../slideLayouts/slideLayout5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29" Type="http://schemas.openxmlformats.org/officeDocument/2006/relationships/theme" Target="../theme/theme9.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20" Type="http://schemas.openxmlformats.org/officeDocument/2006/relationships/theme" Target="../theme/theme6.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11" Type="http://schemas.openxmlformats.org/officeDocument/2006/relationships/slideLayout" Target="../slideLayouts/slideLayout82.xml"/><Relationship Id="rId10" Type="http://schemas.openxmlformats.org/officeDocument/2006/relationships/slideLayout" Target="../slideLayouts/slideLayout81.xml"/><Relationship Id="rId13" Type="http://schemas.openxmlformats.org/officeDocument/2006/relationships/slideLayout" Target="../slideLayouts/slideLayout84.xml"/><Relationship Id="rId12" Type="http://schemas.openxmlformats.org/officeDocument/2006/relationships/slideLayout" Target="../slideLayouts/slideLayout83.xml"/><Relationship Id="rId15" Type="http://schemas.openxmlformats.org/officeDocument/2006/relationships/slideLayout" Target="../slideLayouts/slideLayout86.xml"/><Relationship Id="rId14" Type="http://schemas.openxmlformats.org/officeDocument/2006/relationships/slideLayout" Target="../slideLayouts/slideLayout85.xml"/><Relationship Id="rId16"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9" Type="http://schemas.openxmlformats.org/officeDocument/2006/relationships/slideLayout" Target="../slideLayouts/slideLayout95.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3" Type="http://schemas.openxmlformats.org/officeDocument/2006/relationships/slideLayout" Target="../slideLayouts/slideLayout99.xml"/><Relationship Id="rId12" Type="http://schemas.openxmlformats.org/officeDocument/2006/relationships/slideLayout" Target="../slideLayouts/slideLayout98.xml"/><Relationship Id="rId15" Type="http://schemas.openxmlformats.org/officeDocument/2006/relationships/theme" Target="../theme/theme10.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4" Type="http://schemas.openxmlformats.org/officeDocument/2006/relationships/theme" Target="../theme/theme3.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11" Type="http://schemas.openxmlformats.org/officeDocument/2006/relationships/slideLayout" Target="../slideLayouts/slideLayout124.xml"/><Relationship Id="rId10" Type="http://schemas.openxmlformats.org/officeDocument/2006/relationships/slideLayout" Target="../slideLayouts/slideLayout123.xml"/><Relationship Id="rId13" Type="http://schemas.openxmlformats.org/officeDocument/2006/relationships/slideLayout" Target="../slideLayouts/slideLayout126.xml"/><Relationship Id="rId12" Type="http://schemas.openxmlformats.org/officeDocument/2006/relationships/slideLayout" Target="../slideLayouts/slideLayout125.xml"/><Relationship Id="rId15" Type="http://schemas.openxmlformats.org/officeDocument/2006/relationships/theme" Target="../theme/theme8.xml"/><Relationship Id="rId14" Type="http://schemas.openxmlformats.org/officeDocument/2006/relationships/slideLayout" Target="../slideLayouts/slideLayout127.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11" Type="http://schemas.openxmlformats.org/officeDocument/2006/relationships/slideLayout" Target="../slideLayouts/slideLayout138.xml"/><Relationship Id="rId10" Type="http://schemas.openxmlformats.org/officeDocument/2006/relationships/slideLayout" Target="../slideLayouts/slideLayout137.xml"/><Relationship Id="rId13" Type="http://schemas.openxmlformats.org/officeDocument/2006/relationships/slideLayout" Target="../slideLayouts/slideLayout140.xml"/><Relationship Id="rId12" Type="http://schemas.openxmlformats.org/officeDocument/2006/relationships/slideLayout" Target="../slideLayouts/slideLayout139.xml"/><Relationship Id="rId15" Type="http://schemas.openxmlformats.org/officeDocument/2006/relationships/theme" Target="../theme/theme4.xml"/><Relationship Id="rId14"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Ubuntu"/>
              <a:buNone/>
              <a:defRPr sz="2800">
                <a:solidFill>
                  <a:schemeClr val="dk1"/>
                </a:solidFill>
                <a:latin typeface="Ubuntu"/>
                <a:ea typeface="Ubuntu"/>
                <a:cs typeface="Ubuntu"/>
                <a:sym typeface="Ubuntu"/>
              </a:defRPr>
            </a:lvl1pPr>
            <a:lvl2pPr lvl="1">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2pPr>
            <a:lvl3pPr lvl="2">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3pPr>
            <a:lvl4pPr lvl="3">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4pPr>
            <a:lvl5pPr lvl="4">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5pPr>
            <a:lvl6pPr lvl="5">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6pPr>
            <a:lvl7pPr lvl="6">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7pPr>
            <a:lvl8pPr lvl="7">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8pPr>
            <a:lvl9pPr lvl="8">
              <a:spcBef>
                <a:spcPts val="0"/>
              </a:spcBef>
              <a:spcAft>
                <a:spcPts val="0"/>
              </a:spcAft>
              <a:buClr>
                <a:schemeClr val="dk1"/>
              </a:buClr>
              <a:buSzPts val="2800"/>
              <a:buFont typeface="Century Gothic"/>
              <a:buNone/>
              <a:defRPr sz="2800">
                <a:solidFill>
                  <a:schemeClr val="dk1"/>
                </a:solidFill>
                <a:latin typeface="Century Gothic"/>
                <a:ea typeface="Century Gothic"/>
                <a:cs typeface="Century Gothic"/>
                <a:sym typeface="Century Gothic"/>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Ubuntu"/>
              <a:buChar char="●"/>
              <a:defRPr sz="1800">
                <a:solidFill>
                  <a:schemeClr val="dk2"/>
                </a:solidFill>
                <a:latin typeface="Ubuntu"/>
                <a:ea typeface="Ubuntu"/>
                <a:cs typeface="Ubuntu"/>
                <a:sym typeface="Ubuntu"/>
              </a:defRPr>
            </a:lvl1pPr>
            <a:lvl2pPr indent="-317500" lvl="1" marL="914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2pPr>
            <a:lvl3pPr indent="-317500" lvl="2" marL="1371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3pPr>
            <a:lvl4pPr indent="-317500" lvl="3" marL="18288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4pPr>
            <a:lvl5pPr indent="-317500" lvl="4" marL="22860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5pPr>
            <a:lvl6pPr indent="-317500" lvl="5" marL="27432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6pPr>
            <a:lvl7pPr indent="-317500" lvl="6" marL="32004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7pPr>
            <a:lvl8pPr indent="-317500" lvl="7" marL="3657600">
              <a:lnSpc>
                <a:spcPct val="115000"/>
              </a:lnSpc>
              <a:spcBef>
                <a:spcPts val="1600"/>
              </a:spcBef>
              <a:spcAft>
                <a:spcPts val="0"/>
              </a:spcAft>
              <a:buClr>
                <a:schemeClr val="dk2"/>
              </a:buClr>
              <a:buSzPts val="1400"/>
              <a:buFont typeface="Ubuntu"/>
              <a:buChar char="○"/>
              <a:defRPr>
                <a:solidFill>
                  <a:schemeClr val="dk2"/>
                </a:solidFill>
                <a:latin typeface="Ubuntu"/>
                <a:ea typeface="Ubuntu"/>
                <a:cs typeface="Ubuntu"/>
                <a:sym typeface="Ubuntu"/>
              </a:defRPr>
            </a:lvl8pPr>
            <a:lvl9pPr indent="-317500" lvl="8" marL="4114800">
              <a:lnSpc>
                <a:spcPct val="115000"/>
              </a:lnSpc>
              <a:spcBef>
                <a:spcPts val="1600"/>
              </a:spcBef>
              <a:spcAft>
                <a:spcPts val="1600"/>
              </a:spcAft>
              <a:buClr>
                <a:schemeClr val="dk2"/>
              </a:buClr>
              <a:buSzPts val="1400"/>
              <a:buFont typeface="Ubuntu"/>
              <a:buChar char="■"/>
              <a:defRPr>
                <a:solidFill>
                  <a:schemeClr val="dk2"/>
                </a:solidFill>
                <a:latin typeface="Ubuntu"/>
                <a:ea typeface="Ubuntu"/>
                <a:cs typeface="Ubuntu"/>
                <a:sym typeface="Ubuntu"/>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Century Gothic"/>
                <a:ea typeface="Century Gothic"/>
                <a:cs typeface="Century Gothic"/>
                <a:sym typeface="Century Gothic"/>
              </a:defRPr>
            </a:lvl1pPr>
            <a:lvl2pPr lvl="1" algn="r">
              <a:buNone/>
              <a:defRPr sz="1000">
                <a:solidFill>
                  <a:schemeClr val="dk2"/>
                </a:solidFill>
                <a:latin typeface="Century Gothic"/>
                <a:ea typeface="Century Gothic"/>
                <a:cs typeface="Century Gothic"/>
                <a:sym typeface="Century Gothic"/>
              </a:defRPr>
            </a:lvl2pPr>
            <a:lvl3pPr lvl="2" algn="r">
              <a:buNone/>
              <a:defRPr sz="1000">
                <a:solidFill>
                  <a:schemeClr val="dk2"/>
                </a:solidFill>
                <a:latin typeface="Century Gothic"/>
                <a:ea typeface="Century Gothic"/>
                <a:cs typeface="Century Gothic"/>
                <a:sym typeface="Century Gothic"/>
              </a:defRPr>
            </a:lvl3pPr>
            <a:lvl4pPr lvl="3" algn="r">
              <a:buNone/>
              <a:defRPr sz="1000">
                <a:solidFill>
                  <a:schemeClr val="dk2"/>
                </a:solidFill>
                <a:latin typeface="Century Gothic"/>
                <a:ea typeface="Century Gothic"/>
                <a:cs typeface="Century Gothic"/>
                <a:sym typeface="Century Gothic"/>
              </a:defRPr>
            </a:lvl4pPr>
            <a:lvl5pPr lvl="4" algn="r">
              <a:buNone/>
              <a:defRPr sz="1000">
                <a:solidFill>
                  <a:schemeClr val="dk2"/>
                </a:solidFill>
                <a:latin typeface="Century Gothic"/>
                <a:ea typeface="Century Gothic"/>
                <a:cs typeface="Century Gothic"/>
                <a:sym typeface="Century Gothic"/>
              </a:defRPr>
            </a:lvl5pPr>
            <a:lvl6pPr lvl="5" algn="r">
              <a:buNone/>
              <a:defRPr sz="1000">
                <a:solidFill>
                  <a:schemeClr val="dk2"/>
                </a:solidFill>
                <a:latin typeface="Century Gothic"/>
                <a:ea typeface="Century Gothic"/>
                <a:cs typeface="Century Gothic"/>
                <a:sym typeface="Century Gothic"/>
              </a:defRPr>
            </a:lvl6pPr>
            <a:lvl7pPr lvl="6" algn="r">
              <a:buNone/>
              <a:defRPr sz="1000">
                <a:solidFill>
                  <a:schemeClr val="dk2"/>
                </a:solidFill>
                <a:latin typeface="Century Gothic"/>
                <a:ea typeface="Century Gothic"/>
                <a:cs typeface="Century Gothic"/>
                <a:sym typeface="Century Gothic"/>
              </a:defRPr>
            </a:lvl7pPr>
            <a:lvl8pPr lvl="7" algn="r">
              <a:buNone/>
              <a:defRPr sz="1000">
                <a:solidFill>
                  <a:schemeClr val="dk2"/>
                </a:solidFill>
                <a:latin typeface="Century Gothic"/>
                <a:ea typeface="Century Gothic"/>
                <a:cs typeface="Century Gothic"/>
                <a:sym typeface="Century Gothic"/>
              </a:defRPr>
            </a:lvl8pPr>
            <a:lvl9pPr lvl="8" algn="r">
              <a:buNone/>
              <a:defRPr sz="1000">
                <a:solidFill>
                  <a:schemeClr val="dk2"/>
                </a:solidFill>
                <a:latin typeface="Century Gothic"/>
                <a:ea typeface="Century Gothic"/>
                <a:cs typeface="Century Gothic"/>
                <a:sym typeface="Century Gothic"/>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52" name="Google Shape;52;p13"/>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406400" lvl="1" marL="914400" marR="0" rtl="0" algn="l">
              <a:lnSpc>
                <a:spcPct val="100000"/>
              </a:lnSpc>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381000" lvl="2" marL="1371600" marR="0" rtl="0" algn="l">
              <a:lnSpc>
                <a:spcPct val="100000"/>
              </a:lnSpc>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355600" lvl="4" marL="22860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
        <p:nvSpPr>
          <p:cNvPr id="53" name="Google Shape;53;p13"/>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54" name="Google Shape;54;p13"/>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1"/>
              </a:buClr>
              <a:buSzPts val="1400"/>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lnSpc>
                <a:spcPct val="100000"/>
              </a:lnSpc>
              <a:spcBef>
                <a:spcPts val="0"/>
              </a:spcBef>
              <a:spcAft>
                <a:spcPts val="0"/>
              </a:spcAft>
              <a:buClr>
                <a:schemeClr val="lt1"/>
              </a:buClr>
              <a:buSzPts val="1400"/>
              <a:buFont typeface="Source Sans Pro"/>
              <a:buNone/>
              <a:defRPr b="0" i="0" sz="1800" u="none" cap="none" strike="noStrike">
                <a:solidFill>
                  <a:schemeClr val="lt1"/>
                </a:solidFill>
                <a:latin typeface="Source Sans Pro"/>
                <a:ea typeface="Source Sans Pro"/>
                <a:cs typeface="Source Sans Pro"/>
                <a:sym typeface="Source Sans Pro"/>
              </a:defRPr>
            </a:lvl9pPr>
          </a:lstStyle>
          <a:p/>
        </p:txBody>
      </p:sp>
      <p:sp>
        <p:nvSpPr>
          <p:cNvPr id="55" name="Google Shape;55;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Font typeface="Source Sans Pro"/>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1" name="Shape 131"/>
        <p:cNvGrpSpPr/>
        <p:nvPr/>
      </p:nvGrpSpPr>
      <p:grpSpPr>
        <a:xfrm>
          <a:off x="0" y="0"/>
          <a:ext cx="0" cy="0"/>
          <a:chOff x="0" y="0"/>
          <a:chExt cx="0" cy="0"/>
        </a:xfrm>
      </p:grpSpPr>
      <p:sp>
        <p:nvSpPr>
          <p:cNvPr id="132" name="Google Shape;132;p27"/>
          <p:cNvSpPr txBox="1"/>
          <p:nvPr>
            <p:ph type="title"/>
          </p:nvPr>
        </p:nvSpPr>
        <p:spPr>
          <a:xfrm>
            <a:off x="498474" y="484094"/>
            <a:ext cx="7556400" cy="11160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accent1"/>
              </a:buClr>
              <a:buSzPts val="1400"/>
              <a:buFont typeface="Rockwell"/>
              <a:buNone/>
              <a:defRPr b="0" i="0" sz="3600" u="none" cap="none" strike="noStrike">
                <a:solidFill>
                  <a:schemeClr val="accent1"/>
                </a:solidFill>
                <a:latin typeface="Rockwell"/>
                <a:ea typeface="Rockwell"/>
                <a:cs typeface="Rockwell"/>
                <a:sym typeface="Rockwe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133" name="Google Shape;133;p27"/>
          <p:cNvSpPr txBox="1"/>
          <p:nvPr>
            <p:ph idx="1" type="body"/>
          </p:nvPr>
        </p:nvSpPr>
        <p:spPr>
          <a:xfrm>
            <a:off x="498474" y="1981200"/>
            <a:ext cx="7556400" cy="4145100"/>
          </a:xfrm>
          <a:prstGeom prst="rect">
            <a:avLst/>
          </a:prstGeom>
          <a:noFill/>
          <a:ln>
            <a:noFill/>
          </a:ln>
        </p:spPr>
        <p:txBody>
          <a:bodyPr anchorCtr="0" anchor="t" bIns="91425" lIns="91425" spcFirstLastPara="1" rIns="91425" wrap="square" tIns="91425"/>
          <a:lstStyle>
            <a:lvl1pPr indent="-323850" lvl="0" marL="457200" marR="0" rtl="0" algn="l">
              <a:spcBef>
                <a:spcPts val="2000"/>
              </a:spcBef>
              <a:spcAft>
                <a:spcPts val="0"/>
              </a:spcAft>
              <a:buClr>
                <a:schemeClr val="accent1"/>
              </a:buClr>
              <a:buSzPts val="1500"/>
              <a:buFont typeface="Noto Sans Symbols"/>
              <a:buChar char="■"/>
              <a:defRPr b="0" i="0" sz="2000" u="none" cap="none" strike="noStrike">
                <a:solidFill>
                  <a:srgbClr val="95746A"/>
                </a:solidFill>
                <a:latin typeface="Rockwell"/>
                <a:ea typeface="Rockwell"/>
                <a:cs typeface="Rockwell"/>
                <a:sym typeface="Rockwell"/>
              </a:defRPr>
            </a:lvl1pPr>
            <a:lvl2pPr indent="-314325" lvl="1" marL="9144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2pPr>
            <a:lvl3pPr indent="-314325" lvl="2" marL="13716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3pPr>
            <a:lvl4pPr indent="-314325" lvl="3" marL="1828800" marR="0" rtl="0" algn="l">
              <a:spcBef>
                <a:spcPts val="60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4pPr>
            <a:lvl5pPr indent="-314325" lvl="4" marL="2286000" marR="0" rtl="0" algn="l">
              <a:spcBef>
                <a:spcPts val="60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5pPr>
            <a:lvl6pPr indent="-314325" lvl="5" marL="27432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6pPr>
            <a:lvl7pPr indent="-314325" lvl="6" marL="32004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7pPr>
            <a:lvl8pPr indent="-314325" lvl="7" marL="3657600" marR="0" rtl="0" algn="l">
              <a:spcBef>
                <a:spcPts val="360"/>
              </a:spcBef>
              <a:spcAft>
                <a:spcPts val="0"/>
              </a:spcAft>
              <a:buClr>
                <a:srgbClr val="F6B186"/>
              </a:buClr>
              <a:buSzPts val="1350"/>
              <a:buFont typeface="Noto Sans Symbols"/>
              <a:buChar char="■"/>
              <a:defRPr b="0" i="0" sz="1800" u="none" cap="none" strike="noStrike">
                <a:solidFill>
                  <a:srgbClr val="95746A"/>
                </a:solidFill>
                <a:latin typeface="Rockwell"/>
                <a:ea typeface="Rockwell"/>
                <a:cs typeface="Rockwell"/>
                <a:sym typeface="Rockwell"/>
              </a:defRPr>
            </a:lvl8pPr>
            <a:lvl9pPr indent="-314325" lvl="8" marL="4114800" marR="0" rtl="0" algn="l">
              <a:spcBef>
                <a:spcPts val="360"/>
              </a:spcBef>
              <a:spcAft>
                <a:spcPts val="0"/>
              </a:spcAft>
              <a:buClr>
                <a:schemeClr val="accent1"/>
              </a:buClr>
              <a:buSzPts val="1350"/>
              <a:buFont typeface="Noto Sans Symbols"/>
              <a:buChar char="■"/>
              <a:defRPr b="0" i="0" sz="1800" u="none" cap="none" strike="noStrike">
                <a:solidFill>
                  <a:srgbClr val="95746A"/>
                </a:solidFill>
                <a:latin typeface="Rockwell"/>
                <a:ea typeface="Rockwell"/>
                <a:cs typeface="Rockwell"/>
                <a:sym typeface="Rockwell"/>
              </a:defRPr>
            </a:lvl9pPr>
          </a:lstStyle>
          <a:p/>
        </p:txBody>
      </p:sp>
      <p:sp>
        <p:nvSpPr>
          <p:cNvPr id="134" name="Google Shape;134;p27"/>
          <p:cNvSpPr txBox="1"/>
          <p:nvPr>
            <p:ph idx="10" type="dt"/>
          </p:nvPr>
        </p:nvSpPr>
        <p:spPr>
          <a:xfrm>
            <a:off x="6795247" y="6423585"/>
            <a:ext cx="2133600" cy="365100"/>
          </a:xfrm>
          <a:prstGeom prst="rect">
            <a:avLst/>
          </a:prstGeom>
          <a:noFill/>
          <a:ln>
            <a:noFill/>
          </a:ln>
        </p:spPr>
        <p:txBody>
          <a:bodyPr anchorCtr="0" anchor="ctr" bIns="91425" lIns="91425" spcFirstLastPara="1" rIns="91425" wrap="square" tIns="91425"/>
          <a:lstStyle>
            <a:lvl1pPr indent="0" lvl="0" marL="0" marR="0" rtl="0" algn="r">
              <a:spcBef>
                <a:spcPts val="0"/>
              </a:spcBef>
              <a:spcAft>
                <a:spcPts val="0"/>
              </a:spcAft>
              <a:buSzPts val="1400"/>
              <a:buNone/>
              <a:defRPr b="0" i="0" sz="1100" u="none" cap="none" strike="noStrike">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35" name="Google Shape;135;p27"/>
          <p:cNvSpPr txBox="1"/>
          <p:nvPr>
            <p:ph idx="11" type="ftr"/>
          </p:nvPr>
        </p:nvSpPr>
        <p:spPr>
          <a:xfrm>
            <a:off x="201706" y="6423585"/>
            <a:ext cx="61230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100" u="none" cap="none" strike="noStrike">
                <a:solidFill>
                  <a:srgbClr val="95746A"/>
                </a:solidFill>
                <a:latin typeface="Rockwell"/>
                <a:ea typeface="Rockwell"/>
                <a:cs typeface="Rockwell"/>
                <a:sym typeface="Rockwell"/>
              </a:defRPr>
            </a:lvl1pPr>
            <a:lvl2pPr indent="0" lvl="1" marL="457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indent="0" lvl="2" marL="914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indent="0" lvl="3" marL="1371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indent="0" lvl="4" marL="18288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indent="0" lvl="5" marL="22860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indent="0" lvl="6" marL="27432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indent="0" lvl="7" marL="32004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indent="0" lvl="8" marL="3657600"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36" name="Google Shape;136;p27"/>
          <p:cNvSpPr txBox="1"/>
          <p:nvPr>
            <p:ph idx="12" type="sldNum"/>
          </p:nvPr>
        </p:nvSpPr>
        <p:spPr>
          <a:xfrm>
            <a:off x="8305800" y="242234"/>
            <a:ext cx="5541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400" u="none" cap="none" strike="noStrike">
                <a:solidFill>
                  <a:schemeClr val="lt1"/>
                </a:solidFill>
                <a:latin typeface="Rockwell"/>
                <a:ea typeface="Rockwell"/>
                <a:cs typeface="Rockwell"/>
                <a:sym typeface="Rockwell"/>
              </a:defRPr>
            </a:lvl1pPr>
            <a:lvl2pPr indent="0" lvl="1" marL="0" marR="0" rtl="0" algn="r">
              <a:spcBef>
                <a:spcPts val="0"/>
              </a:spcBef>
              <a:buNone/>
              <a:defRPr b="0" i="0" sz="1400" u="none" cap="none" strike="noStrike">
                <a:solidFill>
                  <a:schemeClr val="lt1"/>
                </a:solidFill>
                <a:latin typeface="Rockwell"/>
                <a:ea typeface="Rockwell"/>
                <a:cs typeface="Rockwell"/>
                <a:sym typeface="Rockwell"/>
              </a:defRPr>
            </a:lvl2pPr>
            <a:lvl3pPr indent="0" lvl="2" marL="0" marR="0" rtl="0" algn="r">
              <a:spcBef>
                <a:spcPts val="0"/>
              </a:spcBef>
              <a:buNone/>
              <a:defRPr b="0" i="0" sz="1400" u="none" cap="none" strike="noStrike">
                <a:solidFill>
                  <a:schemeClr val="lt1"/>
                </a:solidFill>
                <a:latin typeface="Rockwell"/>
                <a:ea typeface="Rockwell"/>
                <a:cs typeface="Rockwell"/>
                <a:sym typeface="Rockwell"/>
              </a:defRPr>
            </a:lvl3pPr>
            <a:lvl4pPr indent="0" lvl="3" marL="0" marR="0" rtl="0" algn="r">
              <a:spcBef>
                <a:spcPts val="0"/>
              </a:spcBef>
              <a:buNone/>
              <a:defRPr b="0" i="0" sz="1400" u="none" cap="none" strike="noStrike">
                <a:solidFill>
                  <a:schemeClr val="lt1"/>
                </a:solidFill>
                <a:latin typeface="Rockwell"/>
                <a:ea typeface="Rockwell"/>
                <a:cs typeface="Rockwell"/>
                <a:sym typeface="Rockwell"/>
              </a:defRPr>
            </a:lvl4pPr>
            <a:lvl5pPr indent="0" lvl="4" marL="0" marR="0" rtl="0" algn="r">
              <a:spcBef>
                <a:spcPts val="0"/>
              </a:spcBef>
              <a:buNone/>
              <a:defRPr b="0" i="0" sz="1400" u="none" cap="none" strike="noStrike">
                <a:solidFill>
                  <a:schemeClr val="lt1"/>
                </a:solidFill>
                <a:latin typeface="Rockwell"/>
                <a:ea typeface="Rockwell"/>
                <a:cs typeface="Rockwell"/>
                <a:sym typeface="Rockwell"/>
              </a:defRPr>
            </a:lvl5pPr>
            <a:lvl6pPr indent="0" lvl="5" marL="0" marR="0" rtl="0" algn="r">
              <a:spcBef>
                <a:spcPts val="0"/>
              </a:spcBef>
              <a:buNone/>
              <a:defRPr b="0" i="0" sz="1400" u="none" cap="none" strike="noStrike">
                <a:solidFill>
                  <a:schemeClr val="lt1"/>
                </a:solidFill>
                <a:latin typeface="Rockwell"/>
                <a:ea typeface="Rockwell"/>
                <a:cs typeface="Rockwell"/>
                <a:sym typeface="Rockwell"/>
              </a:defRPr>
            </a:lvl6pPr>
            <a:lvl7pPr indent="0" lvl="6" marL="0" marR="0" rtl="0" algn="r">
              <a:spcBef>
                <a:spcPts val="0"/>
              </a:spcBef>
              <a:buNone/>
              <a:defRPr b="0" i="0" sz="1400" u="none" cap="none" strike="noStrike">
                <a:solidFill>
                  <a:schemeClr val="lt1"/>
                </a:solidFill>
                <a:latin typeface="Rockwell"/>
                <a:ea typeface="Rockwell"/>
                <a:cs typeface="Rockwell"/>
                <a:sym typeface="Rockwell"/>
              </a:defRPr>
            </a:lvl7pPr>
            <a:lvl8pPr indent="0" lvl="7" marL="0" marR="0" rtl="0" algn="r">
              <a:spcBef>
                <a:spcPts val="0"/>
              </a:spcBef>
              <a:buNone/>
              <a:defRPr b="0" i="0" sz="1400" u="none" cap="none" strike="noStrike">
                <a:solidFill>
                  <a:schemeClr val="lt1"/>
                </a:solidFill>
                <a:latin typeface="Rockwell"/>
                <a:ea typeface="Rockwell"/>
                <a:cs typeface="Rockwell"/>
                <a:sym typeface="Rockwell"/>
              </a:defRPr>
            </a:lvl8pPr>
            <a:lvl9pPr indent="0" lvl="8" marL="0" marR="0" rtl="0" algn="r">
              <a:spcBef>
                <a:spcPts val="0"/>
              </a:spcBef>
              <a:buNone/>
              <a:defRPr b="0" i="0" sz="1400" u="none" cap="none" strike="noStrike">
                <a:solidFill>
                  <a:schemeClr val="lt1"/>
                </a:solidFill>
                <a:latin typeface="Rockwell"/>
                <a:ea typeface="Rockwell"/>
                <a:cs typeface="Rockwell"/>
                <a:sym typeface="Rockwe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3" name="Shape 30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4" name="Shape 364"/>
        <p:cNvGrpSpPr/>
        <p:nvPr/>
      </p:nvGrpSpPr>
      <p:grpSpPr>
        <a:xfrm>
          <a:off x="0" y="0"/>
          <a:ext cx="0" cy="0"/>
          <a:chOff x="0" y="0"/>
          <a:chExt cx="0" cy="0"/>
        </a:xfrm>
      </p:grpSpPr>
      <p:sp>
        <p:nvSpPr>
          <p:cNvPr id="365" name="Google Shape;365;p76"/>
          <p:cNvSpPr txBox="1"/>
          <p:nvPr>
            <p:ph type="title"/>
          </p:nvPr>
        </p:nvSpPr>
        <p:spPr>
          <a:xfrm>
            <a:off x="457200" y="274637"/>
            <a:ext cx="8229600" cy="1143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366" name="Google Shape;366;p76"/>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7" name="Google Shape;367;p76"/>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68" name="Google Shape;368;p76"/>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69" name="Google Shape;369;p7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7" name="Shape 447"/>
        <p:cNvGrpSpPr/>
        <p:nvPr/>
      </p:nvGrpSpPr>
      <p:grpSpPr>
        <a:xfrm>
          <a:off x="0" y="0"/>
          <a:ext cx="0" cy="0"/>
          <a:chOff x="0" y="0"/>
          <a:chExt cx="0" cy="0"/>
        </a:xfrm>
      </p:grpSpPr>
      <p:sp>
        <p:nvSpPr>
          <p:cNvPr id="448" name="Google Shape;448;p92"/>
          <p:cNvSpPr txBox="1"/>
          <p:nvPr>
            <p:ph type="title"/>
          </p:nvPr>
        </p:nvSpPr>
        <p:spPr>
          <a:xfrm>
            <a:off x="311700" y="593366"/>
            <a:ext cx="8520600" cy="7635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449" name="Google Shape;449;p92"/>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50" name="Google Shape;450;p92"/>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503" name="Shape 503"/>
        <p:cNvGrpSpPr/>
        <p:nvPr/>
      </p:nvGrpSpPr>
      <p:grpSpPr>
        <a:xfrm>
          <a:off x="0" y="0"/>
          <a:ext cx="0" cy="0"/>
          <a:chOff x="0" y="0"/>
          <a:chExt cx="0" cy="0"/>
        </a:xfrm>
      </p:grpSpPr>
      <p:sp>
        <p:nvSpPr>
          <p:cNvPr id="504" name="Google Shape;504;p107"/>
          <p:cNvSpPr txBox="1"/>
          <p:nvPr>
            <p:ph type="title"/>
          </p:nvPr>
        </p:nvSpPr>
        <p:spPr>
          <a:xfrm>
            <a:off x="457200" y="274638"/>
            <a:ext cx="8229600" cy="11430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lt1"/>
              </a:buClr>
              <a:buSzPts val="1400"/>
              <a:buFont typeface="Source Sans Pro"/>
              <a:buNone/>
              <a:defRPr b="0" i="0" sz="4400" u="none" cap="none" strike="noStrike">
                <a:solidFill>
                  <a:schemeClr val="lt1"/>
                </a:solidFill>
                <a:latin typeface="Source Sans Pro"/>
                <a:ea typeface="Source Sans Pro"/>
                <a:cs typeface="Source Sans Pro"/>
                <a:sym typeface="Source Sans Pr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505" name="Google Shape;505;p107"/>
          <p:cNvSpPr txBox="1"/>
          <p:nvPr>
            <p:ph idx="1" type="body"/>
          </p:nvPr>
        </p:nvSpPr>
        <p:spPr>
          <a:xfrm>
            <a:off x="457200" y="1600200"/>
            <a:ext cx="8229600" cy="45261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lt1"/>
              </a:buClr>
              <a:buSzPts val="3200"/>
              <a:buFont typeface="Arial"/>
              <a:buChar char="•"/>
              <a:defRPr b="0" i="0" sz="3200" u="none" cap="none" strike="noStrike">
                <a:solidFill>
                  <a:schemeClr val="lt1"/>
                </a:solidFill>
                <a:latin typeface="Source Sans Pro"/>
                <a:ea typeface="Source Sans Pro"/>
                <a:cs typeface="Source Sans Pro"/>
                <a:sym typeface="Source Sans Pro"/>
              </a:defRPr>
            </a:lvl1pPr>
            <a:lvl2pPr indent="-406400" lvl="1" marL="914400" marR="0" rtl="0" algn="l">
              <a:spcBef>
                <a:spcPts val="560"/>
              </a:spcBef>
              <a:spcAft>
                <a:spcPts val="0"/>
              </a:spcAft>
              <a:buClr>
                <a:schemeClr val="lt1"/>
              </a:buClr>
              <a:buSzPts val="2800"/>
              <a:buFont typeface="Arial"/>
              <a:buChar char="–"/>
              <a:defRPr b="0" i="0" sz="2800" u="none" cap="none" strike="noStrike">
                <a:solidFill>
                  <a:schemeClr val="lt1"/>
                </a:solidFill>
                <a:latin typeface="Source Sans Pro"/>
                <a:ea typeface="Source Sans Pro"/>
                <a:cs typeface="Source Sans Pro"/>
                <a:sym typeface="Source Sans Pro"/>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Source Sans Pro"/>
                <a:ea typeface="Source Sans Pro"/>
                <a:cs typeface="Source Sans Pro"/>
                <a:sym typeface="Source Sans Pro"/>
              </a:defRPr>
            </a:lvl3pPr>
            <a:lvl4pPr indent="-355600" lvl="3" marL="1828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4pPr>
            <a:lvl5pPr indent="-355600" lvl="4" marL="22860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Source Sans Pro"/>
                <a:ea typeface="Source Sans Pro"/>
                <a:cs typeface="Source Sans Pro"/>
                <a:sym typeface="Source Sans Pro"/>
              </a:defRPr>
            </a:lvl9pPr>
          </a:lstStyle>
          <a:p/>
        </p:txBody>
      </p:sp>
      <p:sp>
        <p:nvSpPr>
          <p:cNvPr id="506" name="Google Shape;506;p107"/>
          <p:cNvSpPr txBox="1"/>
          <p:nvPr>
            <p:ph idx="10" type="dt"/>
          </p:nvPr>
        </p:nvSpPr>
        <p:spPr>
          <a:xfrm>
            <a:off x="457200" y="6356350"/>
            <a:ext cx="2133600" cy="365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07" name="Google Shape;507;p107"/>
          <p:cNvSpPr txBox="1"/>
          <p:nvPr>
            <p:ph idx="11" type="ftr"/>
          </p:nvPr>
        </p:nvSpPr>
        <p:spPr>
          <a:xfrm>
            <a:off x="3124200" y="6356350"/>
            <a:ext cx="2895600" cy="3651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1200" u="none" cap="none" strike="noStrike">
                <a:solidFill>
                  <a:schemeClr val="lt1"/>
                </a:solidFill>
                <a:latin typeface="Source Sans Pro"/>
                <a:ea typeface="Source Sans Pro"/>
                <a:cs typeface="Source Sans Pro"/>
                <a:sym typeface="Source Sans Pro"/>
              </a:defRPr>
            </a:lvl1pPr>
            <a:lvl2pPr indent="0" lvl="1" marL="457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spcAft>
                <a:spcPts val="0"/>
              </a:spcAft>
              <a:buSzPts val="1400"/>
              <a:buNone/>
              <a:defRPr b="0" i="0" sz="1800" u="none" cap="none" strike="noStrike">
                <a:solidFill>
                  <a:schemeClr val="lt1"/>
                </a:solidFill>
                <a:latin typeface="Source Sans Pro"/>
                <a:ea typeface="Source Sans Pro"/>
                <a:cs typeface="Source Sans Pro"/>
                <a:sym typeface="Source Sans Pro"/>
              </a:defRPr>
            </a:lvl9pPr>
          </a:lstStyle>
          <a:p/>
        </p:txBody>
      </p:sp>
      <p:sp>
        <p:nvSpPr>
          <p:cNvPr id="508" name="Google Shape;508;p10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chemeClr val="lt1"/>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chemeClr val="lt1"/>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chemeClr val="lt1"/>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chemeClr val="lt1"/>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chemeClr val="lt1"/>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chemeClr val="lt1"/>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chemeClr val="lt1"/>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chemeClr val="lt1"/>
                </a:solidFill>
                <a:latin typeface="Source Sans Pro"/>
                <a:ea typeface="Source Sans Pro"/>
                <a:cs typeface="Source Sans Pro"/>
                <a:sym typeface="Source Sans Pr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84" name="Shape 584"/>
        <p:cNvGrpSpPr/>
        <p:nvPr/>
      </p:nvGrpSpPr>
      <p:grpSpPr>
        <a:xfrm>
          <a:off x="0" y="0"/>
          <a:ext cx="0" cy="0"/>
          <a:chOff x="0" y="0"/>
          <a:chExt cx="0" cy="0"/>
        </a:xfrm>
      </p:grpSpPr>
      <p:sp>
        <p:nvSpPr>
          <p:cNvPr id="585" name="Google Shape;585;p121"/>
          <p:cNvSpPr txBox="1"/>
          <p:nvPr>
            <p:ph type="title"/>
          </p:nvPr>
        </p:nvSpPr>
        <p:spPr>
          <a:xfrm>
            <a:off x="311700" y="593366"/>
            <a:ext cx="8520600" cy="7635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586" name="Google Shape;586;p12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87" name="Google Shape;587;p121"/>
          <p:cNvSpPr txBox="1"/>
          <p:nvPr>
            <p:ph idx="12" type="sldNum"/>
          </p:nvPr>
        </p:nvSpPr>
        <p:spPr>
          <a:xfrm>
            <a:off x="8472457"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40" name="Shape 640"/>
        <p:cNvGrpSpPr/>
        <p:nvPr/>
      </p:nvGrpSpPr>
      <p:grpSpPr>
        <a:xfrm>
          <a:off x="0" y="0"/>
          <a:ext cx="0" cy="0"/>
          <a:chOff x="0" y="0"/>
          <a:chExt cx="0" cy="0"/>
        </a:xfrm>
      </p:grpSpPr>
      <p:sp>
        <p:nvSpPr>
          <p:cNvPr id="641" name="Google Shape;641;p136"/>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42" name="Google Shape;642;p136"/>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43" name="Google Shape;643;p13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8.xml"/><Relationship Id="rId3"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24.xml"/><Relationship Id="rId3"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3.xml"/><Relationship Id="rId3" Type="http://schemas.openxmlformats.org/officeDocument/2006/relationships/image" Target="../media/image25.jp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4.xml"/><Relationship Id="rId3" Type="http://schemas.openxmlformats.org/officeDocument/2006/relationships/image" Target="../media/image25.jp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6.xml"/><Relationship Id="rId3" Type="http://schemas.openxmlformats.org/officeDocument/2006/relationships/image" Target="../media/image22.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30.jpg"/><Relationship Id="rId5" Type="http://schemas.openxmlformats.org/officeDocument/2006/relationships/image" Target="../media/image32.png"/><Relationship Id="rId6" Type="http://schemas.openxmlformats.org/officeDocument/2006/relationships/image" Target="../media/image3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pic>
        <p:nvPicPr>
          <p:cNvPr id="700" name="Google Shape;700;p151"/>
          <p:cNvPicPr preferRelativeResize="0"/>
          <p:nvPr/>
        </p:nvPicPr>
        <p:blipFill rotWithShape="1">
          <a:blip r:embed="rId3">
            <a:alphaModFix/>
          </a:blip>
          <a:srcRect b="0" l="0" r="0" t="0"/>
          <a:stretch/>
        </p:blipFill>
        <p:spPr>
          <a:xfrm>
            <a:off x="558899" y="421580"/>
            <a:ext cx="8026200" cy="3459300"/>
          </a:xfrm>
          <a:prstGeom prst="rect">
            <a:avLst/>
          </a:prstGeom>
          <a:noFill/>
          <a:ln>
            <a:noFill/>
          </a:ln>
        </p:spPr>
      </p:pic>
      <p:sp>
        <p:nvSpPr>
          <p:cNvPr id="701" name="Google Shape;701;p151"/>
          <p:cNvSpPr txBox="1"/>
          <p:nvPr/>
        </p:nvSpPr>
        <p:spPr>
          <a:xfrm>
            <a:off x="0" y="3628525"/>
            <a:ext cx="9144000" cy="20955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lt1"/>
              </a:buClr>
              <a:buFont typeface="Source Sans Pro"/>
              <a:buNone/>
            </a:pPr>
            <a:r>
              <a:t/>
            </a:r>
            <a:endParaRPr b="0" i="0" sz="1400" u="none" cap="none" strike="noStrike">
              <a:solidFill>
                <a:srgbClr val="000000"/>
              </a:solidFill>
              <a:latin typeface="Ubuntu"/>
              <a:ea typeface="Ubuntu"/>
              <a:cs typeface="Ubuntu"/>
              <a:sym typeface="Ubuntu"/>
            </a:endParaRPr>
          </a:p>
        </p:txBody>
      </p:sp>
      <p:sp>
        <p:nvSpPr>
          <p:cNvPr id="702" name="Google Shape;702;p151"/>
          <p:cNvSpPr txBox="1"/>
          <p:nvPr/>
        </p:nvSpPr>
        <p:spPr>
          <a:xfrm>
            <a:off x="639475" y="3628525"/>
            <a:ext cx="7865100" cy="2095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Font typeface="Source Sans Pro"/>
              <a:buNone/>
            </a:pPr>
            <a:r>
              <a:rPr b="0" i="0" lang="en" sz="3000" u="none" cap="none" strike="noStrike">
                <a:solidFill>
                  <a:srgbClr val="323232"/>
                </a:solidFill>
                <a:latin typeface="Ubuntu"/>
                <a:ea typeface="Ubuntu"/>
                <a:cs typeface="Ubuntu"/>
                <a:sym typeface="Ubuntu"/>
              </a:rPr>
              <a:t>We inspire + develop the creative confidence of educators + support innovators catalyzing powerful models for teaching and learning</a:t>
            </a:r>
            <a:r>
              <a:rPr lang="en" sz="3000">
                <a:solidFill>
                  <a:srgbClr val="323232"/>
                </a:solidFill>
                <a:latin typeface="Ubuntu"/>
                <a:ea typeface="Ubuntu"/>
                <a:cs typeface="Ubuntu"/>
                <a:sym typeface="Ubuntu"/>
              </a:rPr>
              <a:t>.</a:t>
            </a:r>
            <a:endParaRPr b="0" i="0" sz="1400" u="none" cap="none" strike="noStrike">
              <a:solidFill>
                <a:srgbClr val="000000"/>
              </a:solidFill>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60"/>
          <p:cNvSpPr txBox="1"/>
          <p:nvPr/>
        </p:nvSpPr>
        <p:spPr>
          <a:xfrm>
            <a:off x="3617425" y="460433"/>
            <a:ext cx="1911600" cy="48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766" name="Google Shape;766;p160"/>
          <p:cNvPicPr preferRelativeResize="0"/>
          <p:nvPr/>
        </p:nvPicPr>
        <p:blipFill rotWithShape="1">
          <a:blip r:embed="rId3">
            <a:alphaModFix amt="20000"/>
          </a:blip>
          <a:srcRect b="-3522" l="0" r="0" t="5415"/>
          <a:stretch/>
        </p:blipFill>
        <p:spPr>
          <a:xfrm>
            <a:off x="4624324" y="1613325"/>
            <a:ext cx="5621700" cy="4464000"/>
          </a:xfrm>
          <a:prstGeom prst="rect">
            <a:avLst/>
          </a:prstGeom>
          <a:noFill/>
          <a:ln>
            <a:noFill/>
          </a:ln>
        </p:spPr>
      </p:pic>
      <p:pic>
        <p:nvPicPr>
          <p:cNvPr id="767" name="Google Shape;767;p160"/>
          <p:cNvPicPr preferRelativeResize="0"/>
          <p:nvPr/>
        </p:nvPicPr>
        <p:blipFill rotWithShape="1">
          <a:blip r:embed="rId4">
            <a:alphaModFix amt="20000"/>
          </a:blip>
          <a:srcRect b="8384" l="0" r="26745" t="6320"/>
          <a:stretch/>
        </p:blipFill>
        <p:spPr>
          <a:xfrm>
            <a:off x="0" y="1613350"/>
            <a:ext cx="4670700" cy="4267200"/>
          </a:xfrm>
          <a:prstGeom prst="rect">
            <a:avLst/>
          </a:prstGeom>
          <a:noFill/>
          <a:ln>
            <a:noFill/>
          </a:ln>
        </p:spPr>
      </p:pic>
      <p:sp>
        <p:nvSpPr>
          <p:cNvPr id="768" name="Google Shape;768;p160"/>
          <p:cNvSpPr/>
          <p:nvPr/>
        </p:nvSpPr>
        <p:spPr>
          <a:xfrm>
            <a:off x="797350" y="1600150"/>
            <a:ext cx="4201200" cy="4267200"/>
          </a:xfrm>
          <a:prstGeom prst="ellipse">
            <a:avLst/>
          </a:prstGeom>
          <a:noFill/>
          <a:ln cap="flat" cmpd="sng" w="1143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4800" u="none" cap="none" strike="noStrike">
                <a:solidFill>
                  <a:schemeClr val="dk1"/>
                </a:solidFill>
                <a:latin typeface="Arial"/>
                <a:ea typeface="Arial"/>
                <a:cs typeface="Arial"/>
                <a:sym typeface="Arial"/>
              </a:rPr>
              <a:t>  </a:t>
            </a:r>
            <a:endParaRPr/>
          </a:p>
        </p:txBody>
      </p:sp>
      <p:sp>
        <p:nvSpPr>
          <p:cNvPr id="769" name="Google Shape;769;p160"/>
          <p:cNvSpPr/>
          <p:nvPr/>
        </p:nvSpPr>
        <p:spPr>
          <a:xfrm>
            <a:off x="4302550" y="1613337"/>
            <a:ext cx="4201200" cy="4267200"/>
          </a:xfrm>
          <a:prstGeom prst="ellipse">
            <a:avLst/>
          </a:prstGeom>
          <a:noFill/>
          <a:ln cap="flat" cmpd="sng" w="1143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4800" u="none" cap="none" strike="noStrike">
                <a:solidFill>
                  <a:schemeClr val="dk1"/>
                </a:solidFill>
                <a:latin typeface="Arial"/>
                <a:ea typeface="Arial"/>
                <a:cs typeface="Arial"/>
                <a:sym typeface="Arial"/>
              </a:rPr>
              <a:t>  </a:t>
            </a:r>
            <a:endParaRPr/>
          </a:p>
        </p:txBody>
      </p:sp>
      <p:sp>
        <p:nvSpPr>
          <p:cNvPr id="770" name="Google Shape;770;p160"/>
          <p:cNvSpPr txBox="1"/>
          <p:nvPr>
            <p:ph type="title"/>
          </p:nvPr>
        </p:nvSpPr>
        <p:spPr>
          <a:xfrm>
            <a:off x="873625" y="487425"/>
            <a:ext cx="101142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3600" u="none" cap="none" strike="noStrike">
                <a:solidFill>
                  <a:schemeClr val="dk1"/>
                </a:solidFill>
                <a:latin typeface="Ubuntu"/>
                <a:ea typeface="Ubuntu"/>
                <a:cs typeface="Ubuntu"/>
                <a:sym typeface="Ubuntu"/>
              </a:rPr>
              <a:t>Equity + Design Dilemmas of Habit</a:t>
            </a:r>
            <a:endParaRPr/>
          </a:p>
        </p:txBody>
      </p:sp>
      <p:sp>
        <p:nvSpPr>
          <p:cNvPr id="771" name="Google Shape;771;p160"/>
          <p:cNvSpPr txBox="1"/>
          <p:nvPr/>
        </p:nvSpPr>
        <p:spPr>
          <a:xfrm>
            <a:off x="1408299" y="2123575"/>
            <a:ext cx="2943000" cy="315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Ubuntu"/>
              <a:buNone/>
            </a:pPr>
            <a:r>
              <a:rPr b="1" i="0" lang="en" sz="3000" u="none" cap="none" strike="noStrike">
                <a:solidFill>
                  <a:srgbClr val="000000"/>
                </a:solidFill>
                <a:latin typeface="Ubuntu"/>
                <a:ea typeface="Ubuntu"/>
                <a:cs typeface="Ubuntu"/>
                <a:sym typeface="Ubuntu"/>
              </a:rPr>
              <a:t>Equity</a:t>
            </a:r>
            <a:r>
              <a:rPr b="0" i="0" lang="en" sz="3000" u="none" cap="none" strike="noStrike">
                <a:solidFill>
                  <a:srgbClr val="000000"/>
                </a:solidFill>
                <a:latin typeface="Ubuntu"/>
                <a:ea typeface="Ubuntu"/>
                <a:cs typeface="Ubuntu"/>
                <a:sym typeface="Ubuntu"/>
              </a:rPr>
              <a:t> work often lacks an intentional &amp; powerful approach to design &amp; creativity</a:t>
            </a:r>
            <a:endParaRPr/>
          </a:p>
        </p:txBody>
      </p:sp>
      <p:sp>
        <p:nvSpPr>
          <p:cNvPr id="772" name="Google Shape;772;p160"/>
          <p:cNvSpPr txBox="1"/>
          <p:nvPr/>
        </p:nvSpPr>
        <p:spPr>
          <a:xfrm>
            <a:off x="4780851" y="2153350"/>
            <a:ext cx="3390300" cy="304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Ubuntu"/>
              <a:buNone/>
            </a:pPr>
            <a:r>
              <a:rPr b="1" i="0" lang="en" sz="3000" u="none" cap="none" strike="noStrike">
                <a:solidFill>
                  <a:srgbClr val="000000"/>
                </a:solidFill>
                <a:latin typeface="Ubuntu"/>
                <a:ea typeface="Ubuntu"/>
                <a:cs typeface="Ubuntu"/>
                <a:sym typeface="Ubuntu"/>
              </a:rPr>
              <a:t>Design</a:t>
            </a:r>
            <a:r>
              <a:rPr b="0" i="0" lang="en" sz="3000" u="none" cap="none" strike="noStrike">
                <a:solidFill>
                  <a:srgbClr val="000000"/>
                </a:solidFill>
                <a:latin typeface="Ubuntu"/>
                <a:ea typeface="Ubuntu"/>
                <a:cs typeface="Ubuntu"/>
                <a:sym typeface="Ubuntu"/>
              </a:rPr>
              <a:t> can often fail to address root causes of inequity – &amp; can reproduce inequitable power relationships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61"/>
          <p:cNvSpPr txBox="1"/>
          <p:nvPr/>
        </p:nvSpPr>
        <p:spPr>
          <a:xfrm>
            <a:off x="3617425" y="460433"/>
            <a:ext cx="1911600" cy="48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778" name="Google Shape;778;p161"/>
          <p:cNvPicPr preferRelativeResize="0"/>
          <p:nvPr/>
        </p:nvPicPr>
        <p:blipFill rotWithShape="1">
          <a:blip r:embed="rId3">
            <a:alphaModFix amt="20000"/>
          </a:blip>
          <a:srcRect b="-3522" l="0" r="0" t="5415"/>
          <a:stretch/>
        </p:blipFill>
        <p:spPr>
          <a:xfrm>
            <a:off x="4624324" y="1613325"/>
            <a:ext cx="5621700" cy="4464000"/>
          </a:xfrm>
          <a:prstGeom prst="rect">
            <a:avLst/>
          </a:prstGeom>
          <a:noFill/>
          <a:ln>
            <a:noFill/>
          </a:ln>
        </p:spPr>
      </p:pic>
      <p:pic>
        <p:nvPicPr>
          <p:cNvPr id="779" name="Google Shape;779;p161"/>
          <p:cNvPicPr preferRelativeResize="0"/>
          <p:nvPr/>
        </p:nvPicPr>
        <p:blipFill rotWithShape="1">
          <a:blip r:embed="rId4">
            <a:alphaModFix amt="20000"/>
          </a:blip>
          <a:srcRect b="8384" l="0" r="26745" t="6320"/>
          <a:stretch/>
        </p:blipFill>
        <p:spPr>
          <a:xfrm>
            <a:off x="0" y="1613350"/>
            <a:ext cx="4670700" cy="4267200"/>
          </a:xfrm>
          <a:prstGeom prst="rect">
            <a:avLst/>
          </a:prstGeom>
          <a:noFill/>
          <a:ln>
            <a:noFill/>
          </a:ln>
        </p:spPr>
      </p:pic>
      <p:sp>
        <p:nvSpPr>
          <p:cNvPr id="780" name="Google Shape;780;p161"/>
          <p:cNvSpPr/>
          <p:nvPr/>
        </p:nvSpPr>
        <p:spPr>
          <a:xfrm>
            <a:off x="797350" y="1600150"/>
            <a:ext cx="4201200" cy="4267200"/>
          </a:xfrm>
          <a:prstGeom prst="ellipse">
            <a:avLst/>
          </a:prstGeom>
          <a:noFill/>
          <a:ln cap="flat" cmpd="sng" w="1143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4800" u="none" cap="none" strike="noStrike">
                <a:solidFill>
                  <a:schemeClr val="dk1"/>
                </a:solidFill>
                <a:latin typeface="Arial"/>
                <a:ea typeface="Arial"/>
                <a:cs typeface="Arial"/>
                <a:sym typeface="Arial"/>
              </a:rPr>
              <a:t>  </a:t>
            </a:r>
            <a:endParaRPr/>
          </a:p>
        </p:txBody>
      </p:sp>
      <p:sp>
        <p:nvSpPr>
          <p:cNvPr id="781" name="Google Shape;781;p161"/>
          <p:cNvSpPr/>
          <p:nvPr/>
        </p:nvSpPr>
        <p:spPr>
          <a:xfrm>
            <a:off x="4302550" y="1613337"/>
            <a:ext cx="4201200" cy="4267200"/>
          </a:xfrm>
          <a:prstGeom prst="ellipse">
            <a:avLst/>
          </a:prstGeom>
          <a:noFill/>
          <a:ln cap="flat" cmpd="sng" w="1143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4800" u="none" cap="none" strike="noStrike">
                <a:solidFill>
                  <a:schemeClr val="dk1"/>
                </a:solidFill>
                <a:latin typeface="Arial"/>
                <a:ea typeface="Arial"/>
                <a:cs typeface="Arial"/>
                <a:sym typeface="Arial"/>
              </a:rPr>
              <a:t>  </a:t>
            </a:r>
            <a:endParaRPr/>
          </a:p>
        </p:txBody>
      </p:sp>
      <p:sp>
        <p:nvSpPr>
          <p:cNvPr id="782" name="Google Shape;782;p161"/>
          <p:cNvSpPr txBox="1"/>
          <p:nvPr>
            <p:ph type="title"/>
          </p:nvPr>
        </p:nvSpPr>
        <p:spPr>
          <a:xfrm>
            <a:off x="873625" y="487425"/>
            <a:ext cx="75087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3600" u="none" cap="none" strike="noStrike">
                <a:solidFill>
                  <a:schemeClr val="dk1"/>
                </a:solidFill>
                <a:latin typeface="Ubuntu"/>
                <a:ea typeface="Ubuntu"/>
                <a:cs typeface="Ubuntu"/>
                <a:sym typeface="Ubuntu"/>
              </a:rPr>
              <a:t>Equity + Design Dilemmas of Habit</a:t>
            </a:r>
            <a:endParaRPr/>
          </a:p>
        </p:txBody>
      </p:sp>
      <p:sp>
        <p:nvSpPr>
          <p:cNvPr id="783" name="Google Shape;783;p161"/>
          <p:cNvSpPr txBox="1"/>
          <p:nvPr/>
        </p:nvSpPr>
        <p:spPr>
          <a:xfrm>
            <a:off x="1408299" y="2123575"/>
            <a:ext cx="2943000" cy="315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Ubuntu"/>
              <a:buNone/>
            </a:pPr>
            <a:r>
              <a:rPr b="1" i="0" lang="en" sz="3000" u="none" cap="none" strike="noStrike">
                <a:solidFill>
                  <a:srgbClr val="000000"/>
                </a:solidFill>
                <a:latin typeface="Ubuntu"/>
                <a:ea typeface="Ubuntu"/>
                <a:cs typeface="Ubuntu"/>
                <a:sym typeface="Ubuntu"/>
              </a:rPr>
              <a:t>Equity</a:t>
            </a:r>
            <a:r>
              <a:rPr b="0" i="0" lang="en" sz="3000" u="none" cap="none" strike="noStrike">
                <a:solidFill>
                  <a:srgbClr val="000000"/>
                </a:solidFill>
                <a:latin typeface="Ubuntu"/>
                <a:ea typeface="Ubuntu"/>
                <a:cs typeface="Ubuntu"/>
                <a:sym typeface="Ubuntu"/>
              </a:rPr>
              <a:t> work often lacks an intentional &amp; powerful approach to design &amp; creativity</a:t>
            </a:r>
            <a:endParaRPr/>
          </a:p>
        </p:txBody>
      </p:sp>
      <p:sp>
        <p:nvSpPr>
          <p:cNvPr id="784" name="Google Shape;784;p161"/>
          <p:cNvSpPr txBox="1"/>
          <p:nvPr/>
        </p:nvSpPr>
        <p:spPr>
          <a:xfrm>
            <a:off x="4780851" y="2153350"/>
            <a:ext cx="3390300" cy="304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Ubuntu"/>
              <a:buNone/>
            </a:pPr>
            <a:r>
              <a:rPr b="1" i="0" lang="en" sz="3000" u="none" cap="none" strike="noStrike">
                <a:solidFill>
                  <a:srgbClr val="000000"/>
                </a:solidFill>
                <a:latin typeface="Ubuntu"/>
                <a:ea typeface="Ubuntu"/>
                <a:cs typeface="Ubuntu"/>
                <a:sym typeface="Ubuntu"/>
              </a:rPr>
              <a:t>Design</a:t>
            </a:r>
            <a:r>
              <a:rPr b="0" i="0" lang="en" sz="3000" u="none" cap="none" strike="noStrike">
                <a:solidFill>
                  <a:srgbClr val="000000"/>
                </a:solidFill>
                <a:latin typeface="Ubuntu"/>
                <a:ea typeface="Ubuntu"/>
                <a:cs typeface="Ubuntu"/>
                <a:sym typeface="Ubuntu"/>
              </a:rPr>
              <a:t> can often fail to address root causes of inequity – &amp; can reproduce inequitable power relationships</a:t>
            </a:r>
            <a:endParaRPr/>
          </a:p>
        </p:txBody>
      </p:sp>
      <p:cxnSp>
        <p:nvCxnSpPr>
          <p:cNvPr id="785" name="Google Shape;785;p161"/>
          <p:cNvCxnSpPr/>
          <p:nvPr/>
        </p:nvCxnSpPr>
        <p:spPr>
          <a:xfrm flipH="1" rot="10800000">
            <a:off x="4302550" y="3345975"/>
            <a:ext cx="351000" cy="2687100"/>
          </a:xfrm>
          <a:prstGeom prst="straightConnector1">
            <a:avLst/>
          </a:prstGeom>
          <a:noFill/>
          <a:ln cap="flat" cmpd="sng" w="76200">
            <a:solidFill>
              <a:srgbClr val="FF0000"/>
            </a:solidFill>
            <a:prstDash val="solid"/>
            <a:round/>
            <a:headEnd len="sm" w="sm" type="none"/>
            <a:tailEnd len="lg" w="lg" type="triangle"/>
          </a:ln>
        </p:spPr>
      </p:cxnSp>
      <p:sp>
        <p:nvSpPr>
          <p:cNvPr id="786" name="Google Shape;786;p161"/>
          <p:cNvSpPr txBox="1"/>
          <p:nvPr>
            <p:ph type="title"/>
          </p:nvPr>
        </p:nvSpPr>
        <p:spPr>
          <a:xfrm>
            <a:off x="1587800" y="5883300"/>
            <a:ext cx="54534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4400" u="none" cap="none" strike="noStrike">
                <a:solidFill>
                  <a:schemeClr val="dk1"/>
                </a:solidFill>
                <a:latin typeface="Ubuntu"/>
                <a:ea typeface="Ubuntu"/>
                <a:cs typeface="Ubuntu"/>
                <a:sym typeface="Ubuntu"/>
              </a:rPr>
              <a:t>Design Opportunity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pic>
        <p:nvPicPr>
          <p:cNvPr id="791" name="Google Shape;791;p162"/>
          <p:cNvPicPr preferRelativeResize="0"/>
          <p:nvPr/>
        </p:nvPicPr>
        <p:blipFill rotWithShape="1">
          <a:blip r:embed="rId3">
            <a:alphaModFix amt="20000"/>
          </a:blip>
          <a:srcRect b="8384" l="0" r="26745" t="6320"/>
          <a:stretch/>
        </p:blipFill>
        <p:spPr>
          <a:xfrm>
            <a:off x="0" y="1613350"/>
            <a:ext cx="4670749" cy="4267174"/>
          </a:xfrm>
          <a:prstGeom prst="rect">
            <a:avLst/>
          </a:prstGeom>
          <a:noFill/>
          <a:ln>
            <a:noFill/>
          </a:ln>
        </p:spPr>
      </p:pic>
      <p:pic>
        <p:nvPicPr>
          <p:cNvPr id="792" name="Google Shape;792;p162"/>
          <p:cNvPicPr preferRelativeResize="0"/>
          <p:nvPr/>
        </p:nvPicPr>
        <p:blipFill rotWithShape="1">
          <a:blip r:embed="rId4">
            <a:alphaModFix amt="20000"/>
          </a:blip>
          <a:srcRect b="-3522" l="0" r="0" t="5415"/>
          <a:stretch/>
        </p:blipFill>
        <p:spPr>
          <a:xfrm>
            <a:off x="4624325" y="1613325"/>
            <a:ext cx="5621828" cy="4464127"/>
          </a:xfrm>
          <a:prstGeom prst="rect">
            <a:avLst/>
          </a:prstGeom>
          <a:noFill/>
          <a:ln>
            <a:noFill/>
          </a:ln>
        </p:spPr>
      </p:pic>
      <p:sp>
        <p:nvSpPr>
          <p:cNvPr id="793" name="Google Shape;793;p162"/>
          <p:cNvSpPr/>
          <p:nvPr/>
        </p:nvSpPr>
        <p:spPr>
          <a:xfrm>
            <a:off x="1996350" y="1148025"/>
            <a:ext cx="5505600" cy="5405100"/>
          </a:xfrm>
          <a:prstGeom prst="ellipse">
            <a:avLst/>
          </a:prstGeom>
          <a:noFill/>
          <a:ln cap="flat" cmpd="sng" w="1143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chemeClr val="dk1"/>
                </a:solidFill>
              </a:rPr>
              <a:t>  </a:t>
            </a:r>
            <a:endParaRPr sz="4800">
              <a:solidFill>
                <a:srgbClr val="D9D9D9"/>
              </a:solidFill>
            </a:endParaRPr>
          </a:p>
        </p:txBody>
      </p:sp>
      <p:sp>
        <p:nvSpPr>
          <p:cNvPr id="794" name="Google Shape;794;p162"/>
          <p:cNvSpPr txBox="1"/>
          <p:nvPr/>
        </p:nvSpPr>
        <p:spPr>
          <a:xfrm>
            <a:off x="3617425" y="460433"/>
            <a:ext cx="1911600" cy="4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95" name="Google Shape;795;p162"/>
          <p:cNvSpPr/>
          <p:nvPr/>
        </p:nvSpPr>
        <p:spPr>
          <a:xfrm>
            <a:off x="1409325" y="1143851"/>
            <a:ext cx="5400000" cy="5405100"/>
          </a:xfrm>
          <a:prstGeom prst="ellipse">
            <a:avLst/>
          </a:prstGeom>
          <a:noFill/>
          <a:ln cap="flat" cmpd="sng" w="1143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chemeClr val="dk1"/>
                </a:solidFill>
              </a:rPr>
              <a:t>  </a:t>
            </a:r>
            <a:endParaRPr sz="4800">
              <a:solidFill>
                <a:srgbClr val="D9D9D9"/>
              </a:solidFill>
            </a:endParaRPr>
          </a:p>
        </p:txBody>
      </p:sp>
      <p:sp>
        <p:nvSpPr>
          <p:cNvPr id="796" name="Google Shape;796;p162"/>
          <p:cNvSpPr txBox="1"/>
          <p:nvPr>
            <p:ph type="title"/>
          </p:nvPr>
        </p:nvSpPr>
        <p:spPr>
          <a:xfrm>
            <a:off x="1178425" y="258825"/>
            <a:ext cx="69528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800">
                <a:latin typeface="Ubuntu"/>
                <a:ea typeface="Ubuntu"/>
                <a:cs typeface="Ubuntu"/>
                <a:sym typeface="Ubuntu"/>
              </a:rPr>
              <a:t>Equity-Centered Design</a:t>
            </a:r>
            <a:endParaRPr sz="4800">
              <a:latin typeface="Ubuntu"/>
              <a:ea typeface="Ubuntu"/>
              <a:cs typeface="Ubuntu"/>
              <a:sym typeface="Ubuntu"/>
            </a:endParaRPr>
          </a:p>
        </p:txBody>
      </p:sp>
      <p:sp>
        <p:nvSpPr>
          <p:cNvPr id="797" name="Google Shape;797;p162"/>
          <p:cNvSpPr txBox="1"/>
          <p:nvPr/>
        </p:nvSpPr>
        <p:spPr>
          <a:xfrm>
            <a:off x="1849541" y="1058625"/>
            <a:ext cx="5091900" cy="540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Ubuntu"/>
                <a:ea typeface="Ubuntu"/>
                <a:cs typeface="Ubuntu"/>
                <a:sym typeface="Ubuntu"/>
              </a:rPr>
              <a:t>Being intentional</a:t>
            </a:r>
            <a:endParaRPr b="1" sz="2400">
              <a:latin typeface="Ubuntu"/>
              <a:ea typeface="Ubuntu"/>
              <a:cs typeface="Ubuntu"/>
              <a:sym typeface="Ubuntu"/>
            </a:endParaRPr>
          </a:p>
          <a:p>
            <a:pPr indent="0" lvl="0" marL="0" rtl="0" algn="ctr">
              <a:spcBef>
                <a:spcPts val="0"/>
              </a:spcBef>
              <a:spcAft>
                <a:spcPts val="0"/>
              </a:spcAft>
              <a:buNone/>
            </a:pPr>
            <a:r>
              <a:rPr b="1" lang="en" sz="2400">
                <a:latin typeface="Ubuntu"/>
                <a:ea typeface="Ubuntu"/>
                <a:cs typeface="Ubuntu"/>
                <a:sym typeface="Ubuntu"/>
              </a:rPr>
              <a:t>about/with:</a:t>
            </a:r>
            <a:endParaRPr b="1" sz="2400">
              <a:latin typeface="Ubuntu"/>
              <a:ea typeface="Ubuntu"/>
              <a:cs typeface="Ubuntu"/>
              <a:sym typeface="Ubuntu"/>
            </a:endParaRPr>
          </a:p>
          <a:p>
            <a:pPr indent="-285750" lvl="0" marL="285750" rtl="0" algn="ctr">
              <a:spcBef>
                <a:spcPts val="1200"/>
              </a:spcBef>
              <a:spcAft>
                <a:spcPts val="0"/>
              </a:spcAft>
              <a:buClr>
                <a:srgbClr val="000000"/>
              </a:buClr>
              <a:buSzPts val="2400"/>
              <a:buFont typeface="Ubuntu"/>
              <a:buChar char="•"/>
            </a:pPr>
            <a:r>
              <a:rPr lang="en" sz="2400">
                <a:latin typeface="Ubuntu"/>
                <a:ea typeface="Ubuntu"/>
                <a:cs typeface="Ubuntu"/>
                <a:sym typeface="Ubuntu"/>
              </a:rPr>
              <a:t>The “User(s)”</a:t>
            </a:r>
            <a:endParaRPr sz="2400">
              <a:latin typeface="Ubuntu"/>
              <a:ea typeface="Ubuntu"/>
              <a:cs typeface="Ubuntu"/>
              <a:sym typeface="Ubuntu"/>
            </a:endParaRPr>
          </a:p>
          <a:p>
            <a:pPr indent="-285750" lvl="0" marL="285750" rtl="0" algn="ctr">
              <a:spcBef>
                <a:spcPts val="1200"/>
              </a:spcBef>
              <a:spcAft>
                <a:spcPts val="0"/>
              </a:spcAft>
              <a:buClr>
                <a:srgbClr val="000000"/>
              </a:buClr>
              <a:buSzPts val="2400"/>
              <a:buFont typeface="Ubuntu"/>
              <a:buChar char="•"/>
            </a:pPr>
            <a:r>
              <a:rPr lang="en" sz="2400">
                <a:latin typeface="Ubuntu"/>
                <a:ea typeface="Ubuntu"/>
                <a:cs typeface="Ubuntu"/>
                <a:sym typeface="Ubuntu"/>
              </a:rPr>
              <a:t>The “Designer(s)”</a:t>
            </a:r>
            <a:endParaRPr sz="2400">
              <a:latin typeface="Ubuntu"/>
              <a:ea typeface="Ubuntu"/>
              <a:cs typeface="Ubuntu"/>
              <a:sym typeface="Ubuntu"/>
            </a:endParaRPr>
          </a:p>
          <a:p>
            <a:pPr indent="-285750" lvl="0" marL="285750" rtl="0" algn="ctr">
              <a:spcBef>
                <a:spcPts val="1200"/>
              </a:spcBef>
              <a:spcAft>
                <a:spcPts val="0"/>
              </a:spcAft>
              <a:buClr>
                <a:srgbClr val="000000"/>
              </a:buClr>
              <a:buSzPts val="2400"/>
              <a:buFont typeface="Ubuntu"/>
              <a:buChar char="•"/>
            </a:pPr>
            <a:r>
              <a:rPr lang="en" sz="2400">
                <a:latin typeface="Ubuntu"/>
                <a:ea typeface="Ubuntu"/>
                <a:cs typeface="Ubuntu"/>
                <a:sym typeface="Ubuntu"/>
              </a:rPr>
              <a:t>Their Relationships</a:t>
            </a:r>
            <a:endParaRPr sz="2400">
              <a:latin typeface="Ubuntu"/>
              <a:ea typeface="Ubuntu"/>
              <a:cs typeface="Ubuntu"/>
              <a:sym typeface="Ubuntu"/>
            </a:endParaRPr>
          </a:p>
          <a:p>
            <a:pPr indent="-285750" lvl="0" marL="285750" rtl="0" algn="ctr">
              <a:spcBef>
                <a:spcPts val="1200"/>
              </a:spcBef>
              <a:spcAft>
                <a:spcPts val="0"/>
              </a:spcAft>
              <a:buClr>
                <a:srgbClr val="000000"/>
              </a:buClr>
              <a:buSzPts val="2400"/>
              <a:buFont typeface="Ubuntu"/>
              <a:buChar char="•"/>
            </a:pPr>
            <a:r>
              <a:rPr lang="en" sz="2400">
                <a:latin typeface="Ubuntu"/>
                <a:ea typeface="Ubuntu"/>
                <a:cs typeface="Ubuntu"/>
                <a:sym typeface="Ubuntu"/>
              </a:rPr>
              <a:t>The Design </a:t>
            </a:r>
            <a:endParaRPr sz="2400">
              <a:latin typeface="Ubuntu"/>
              <a:ea typeface="Ubuntu"/>
              <a:cs typeface="Ubuntu"/>
              <a:sym typeface="Ubuntu"/>
            </a:endParaRPr>
          </a:p>
          <a:p>
            <a:pPr indent="-285750" lvl="0" marL="285750" rtl="0" algn="ctr">
              <a:lnSpc>
                <a:spcPct val="150000"/>
              </a:lnSpc>
              <a:spcBef>
                <a:spcPts val="1200"/>
              </a:spcBef>
              <a:spcAft>
                <a:spcPts val="0"/>
              </a:spcAft>
              <a:buClr>
                <a:srgbClr val="000000"/>
              </a:buClr>
              <a:buSzPts val="2400"/>
              <a:buFont typeface="Ubuntu"/>
              <a:buChar char="•"/>
            </a:pPr>
            <a:r>
              <a:rPr lang="en" sz="2400">
                <a:latin typeface="Ubuntu"/>
                <a:ea typeface="Ubuntu"/>
                <a:cs typeface="Ubuntu"/>
                <a:sym typeface="Ubuntu"/>
              </a:rPr>
              <a:t>The Impact of the Design</a:t>
            </a:r>
            <a:endParaRPr sz="2400">
              <a:latin typeface="Ubuntu"/>
              <a:ea typeface="Ubuntu"/>
              <a:cs typeface="Ubuntu"/>
              <a:sym typeface="Ubuntu"/>
            </a:endParaRPr>
          </a:p>
          <a:p>
            <a:pPr indent="0" lvl="0" marL="0" rtl="0" algn="ctr">
              <a:spcBef>
                <a:spcPts val="0"/>
              </a:spcBef>
              <a:spcAft>
                <a:spcPts val="0"/>
              </a:spcAft>
              <a:buNone/>
            </a:pPr>
            <a:r>
              <a:rPr b="1" lang="en" sz="2400">
                <a:solidFill>
                  <a:schemeClr val="dk1"/>
                </a:solidFill>
                <a:latin typeface="Ubuntu"/>
                <a:ea typeface="Ubuntu"/>
                <a:cs typeface="Ubuntu"/>
                <a:sym typeface="Ubuntu"/>
              </a:rPr>
              <a:t>For greater equity</a:t>
            </a:r>
            <a:endParaRPr b="1" sz="2400">
              <a:latin typeface="Ubuntu"/>
              <a:ea typeface="Ubuntu"/>
              <a:cs typeface="Ubuntu"/>
              <a:sym typeface="Ubuntu"/>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63"/>
          <p:cNvSpPr txBox="1"/>
          <p:nvPr/>
        </p:nvSpPr>
        <p:spPr>
          <a:xfrm>
            <a:off x="3617425" y="460433"/>
            <a:ext cx="1911600" cy="48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63"/>
          <p:cNvSpPr txBox="1"/>
          <p:nvPr/>
        </p:nvSpPr>
        <p:spPr>
          <a:xfrm>
            <a:off x="612375" y="721175"/>
            <a:ext cx="7622700" cy="3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Ubuntu"/>
              <a:buNone/>
            </a:pPr>
            <a:r>
              <a:rPr b="0" i="0" lang="en" sz="4800" u="none" cap="none" strike="noStrike">
                <a:solidFill>
                  <a:srgbClr val="000000"/>
                </a:solidFill>
                <a:latin typeface="Ubuntu"/>
                <a:ea typeface="Ubuntu"/>
                <a:cs typeface="Ubuntu"/>
                <a:sym typeface="Ubuntu"/>
              </a:rPr>
              <a:t>How can design thinking powerfully serve as a force for equity + address the effects of oppression on education?</a:t>
            </a:r>
            <a:endParaRPr/>
          </a:p>
        </p:txBody>
      </p:sp>
      <p:pic>
        <p:nvPicPr>
          <p:cNvPr id="804" name="Google Shape;804;p163"/>
          <p:cNvPicPr preferRelativeResize="0"/>
          <p:nvPr/>
        </p:nvPicPr>
        <p:blipFill rotWithShape="1">
          <a:blip r:embed="rId3">
            <a:alphaModFix amt="17000"/>
          </a:blip>
          <a:srcRect b="0" l="0" r="0" t="0"/>
          <a:stretch/>
        </p:blipFill>
        <p:spPr>
          <a:xfrm>
            <a:off x="4166876" y="1658501"/>
            <a:ext cx="9673500" cy="967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64"/>
          <p:cNvSpPr/>
          <p:nvPr/>
        </p:nvSpPr>
        <p:spPr>
          <a:xfrm>
            <a:off x="0" y="0"/>
            <a:ext cx="9144000" cy="6858000"/>
          </a:xfrm>
          <a:prstGeom prst="rect">
            <a:avLst/>
          </a:prstGeom>
          <a:solidFill>
            <a:srgbClr val="5B9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0" name="Google Shape;810;p164"/>
          <p:cNvSpPr txBox="1"/>
          <p:nvPr/>
        </p:nvSpPr>
        <p:spPr>
          <a:xfrm>
            <a:off x="856500" y="2966850"/>
            <a:ext cx="7431000" cy="92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FFFFFF"/>
                </a:solidFill>
              </a:rPr>
              <a:t>equity?</a:t>
            </a:r>
            <a:endParaRPr b="1" sz="60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165"/>
          <p:cNvSpPr txBox="1"/>
          <p:nvPr/>
        </p:nvSpPr>
        <p:spPr>
          <a:xfrm>
            <a:off x="0" y="4043400"/>
            <a:ext cx="9144000" cy="2814600"/>
          </a:xfrm>
          <a:prstGeom prst="rect">
            <a:avLst/>
          </a:prstGeom>
          <a:solidFill>
            <a:srgbClr val="660000"/>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600">
              <a:solidFill>
                <a:srgbClr val="FFFFFF"/>
              </a:solidFill>
            </a:endParaRPr>
          </a:p>
        </p:txBody>
      </p:sp>
      <p:pic>
        <p:nvPicPr>
          <p:cNvPr id="816" name="Google Shape;816;p165"/>
          <p:cNvPicPr preferRelativeResize="0"/>
          <p:nvPr/>
        </p:nvPicPr>
        <p:blipFill rotWithShape="1">
          <a:blip r:embed="rId3">
            <a:alphaModFix/>
          </a:blip>
          <a:srcRect b="42326" l="1522" r="1512" t="1701"/>
          <a:stretch/>
        </p:blipFill>
        <p:spPr>
          <a:xfrm>
            <a:off x="0" y="0"/>
            <a:ext cx="9144000" cy="4043400"/>
          </a:xfrm>
          <a:prstGeom prst="rect">
            <a:avLst/>
          </a:prstGeom>
          <a:noFill/>
          <a:ln>
            <a:noFill/>
          </a:ln>
        </p:spPr>
      </p:pic>
      <p:sp>
        <p:nvSpPr>
          <p:cNvPr id="817" name="Google Shape;817;p165"/>
          <p:cNvSpPr txBox="1"/>
          <p:nvPr/>
        </p:nvSpPr>
        <p:spPr>
          <a:xfrm>
            <a:off x="748850" y="4045300"/>
            <a:ext cx="7646400" cy="2353500"/>
          </a:xfrm>
          <a:prstGeom prst="rect">
            <a:avLst/>
          </a:prstGeom>
          <a:solidFill>
            <a:srgbClr val="660000"/>
          </a:solidFill>
          <a:ln>
            <a:noFill/>
          </a:ln>
        </p:spPr>
        <p:txBody>
          <a:bodyPr anchorCtr="0" anchor="ctr" bIns="91425" lIns="91425" spcFirstLastPara="1" rIns="91425" wrap="square" tIns="91425">
            <a:noAutofit/>
          </a:bodyPr>
          <a:lstStyle/>
          <a:p>
            <a:pPr indent="0" lvl="0" marL="0" algn="ctr">
              <a:lnSpc>
                <a:spcPct val="115000"/>
              </a:lnSpc>
              <a:spcBef>
                <a:spcPts val="0"/>
              </a:spcBef>
              <a:spcAft>
                <a:spcPts val="0"/>
              </a:spcAft>
              <a:buNone/>
            </a:pPr>
            <a:r>
              <a:rPr b="1" lang="en" sz="3600">
                <a:solidFill>
                  <a:srgbClr val="FFFFFF"/>
                </a:solidFill>
              </a:rPr>
              <a:t>Equity</a:t>
            </a:r>
            <a:r>
              <a:rPr lang="en" sz="3600">
                <a:solidFill>
                  <a:srgbClr val="FFFFFF"/>
                </a:solidFill>
              </a:rPr>
              <a:t> means every child receives what they need to develop to their full academic and social potential.</a:t>
            </a:r>
            <a:endParaRPr sz="3600">
              <a:solidFill>
                <a:srgbClr val="FFFFFF"/>
              </a:solidFill>
            </a:endParaRPr>
          </a:p>
        </p:txBody>
      </p:sp>
      <p:pic>
        <p:nvPicPr>
          <p:cNvPr id="818" name="Google Shape;818;p165"/>
          <p:cNvPicPr preferRelativeResize="0"/>
          <p:nvPr/>
        </p:nvPicPr>
        <p:blipFill>
          <a:blip r:embed="rId4">
            <a:alphaModFix/>
          </a:blip>
          <a:stretch>
            <a:fillRect/>
          </a:stretch>
        </p:blipFill>
        <p:spPr>
          <a:xfrm>
            <a:off x="3632975" y="6261126"/>
            <a:ext cx="1571900" cy="52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pic>
        <p:nvPicPr>
          <p:cNvPr descr="Screen Shot 2017-03-18 at 4.53.15 PM.png" id="823" name="Google Shape;823;p166"/>
          <p:cNvPicPr preferRelativeResize="0"/>
          <p:nvPr/>
        </p:nvPicPr>
        <p:blipFill rotWithShape="1">
          <a:blip r:embed="rId3">
            <a:alphaModFix/>
          </a:blip>
          <a:srcRect b="0" l="0" r="0" t="4242"/>
          <a:stretch/>
        </p:blipFill>
        <p:spPr>
          <a:xfrm>
            <a:off x="3753375" y="2014875"/>
            <a:ext cx="5390626" cy="4843124"/>
          </a:xfrm>
          <a:prstGeom prst="rect">
            <a:avLst/>
          </a:prstGeom>
          <a:noFill/>
          <a:ln>
            <a:noFill/>
          </a:ln>
        </p:spPr>
      </p:pic>
      <p:sp>
        <p:nvSpPr>
          <p:cNvPr id="824" name="Google Shape;824;p166"/>
          <p:cNvSpPr txBox="1"/>
          <p:nvPr>
            <p:ph type="title"/>
          </p:nvPr>
        </p:nvSpPr>
        <p:spPr>
          <a:xfrm>
            <a:off x="377900" y="364775"/>
            <a:ext cx="7626300" cy="76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Oppression</a:t>
            </a:r>
            <a:endParaRPr b="1"/>
          </a:p>
        </p:txBody>
      </p:sp>
      <p:sp>
        <p:nvSpPr>
          <p:cNvPr id="825" name="Google Shape;825;p166"/>
          <p:cNvSpPr txBox="1"/>
          <p:nvPr>
            <p:ph idx="1" type="body"/>
          </p:nvPr>
        </p:nvSpPr>
        <p:spPr>
          <a:xfrm>
            <a:off x="464100" y="1536625"/>
            <a:ext cx="4724400" cy="4555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2400"/>
              <a:t>A system of unj</a:t>
            </a:r>
            <a:r>
              <a:rPr lang="en"/>
              <a:t>ust treatment </a:t>
            </a:r>
            <a:r>
              <a:rPr lang="en" sz="2400"/>
              <a:t>built into our daily life, beyond individual acts. It </a:t>
            </a:r>
            <a:r>
              <a:rPr lang="en"/>
              <a:t>a</a:t>
            </a:r>
            <a:r>
              <a:rPr lang="en" sz="2400"/>
              <a:t>ffects everything we do (learning, leading, teaching, designing, improving)</a:t>
            </a:r>
            <a:r>
              <a:rPr lang="en"/>
              <a:t>.</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pic>
        <p:nvPicPr>
          <p:cNvPr id="830" name="Google Shape;830;p167"/>
          <p:cNvPicPr preferRelativeResize="0"/>
          <p:nvPr/>
        </p:nvPicPr>
        <p:blipFill rotWithShape="1">
          <a:blip r:embed="rId3">
            <a:alphaModFix/>
          </a:blip>
          <a:srcRect b="33674" l="24997" r="25512" t="31763"/>
          <a:stretch/>
        </p:blipFill>
        <p:spPr>
          <a:xfrm>
            <a:off x="7732798" y="6211100"/>
            <a:ext cx="1258800" cy="494500"/>
          </a:xfrm>
          <a:prstGeom prst="rect">
            <a:avLst/>
          </a:prstGeom>
          <a:noFill/>
          <a:ln>
            <a:noFill/>
          </a:ln>
        </p:spPr>
      </p:pic>
      <p:sp>
        <p:nvSpPr>
          <p:cNvPr id="831" name="Google Shape;831;p167"/>
          <p:cNvSpPr/>
          <p:nvPr/>
        </p:nvSpPr>
        <p:spPr>
          <a:xfrm>
            <a:off x="591522" y="832000"/>
            <a:ext cx="5455800" cy="5455800"/>
          </a:xfrm>
          <a:prstGeom prst="ellipse">
            <a:avLst/>
          </a:prstGeom>
          <a:solidFill>
            <a:srgbClr val="FFD9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2" name="Google Shape;832;p167"/>
          <p:cNvSpPr/>
          <p:nvPr/>
        </p:nvSpPr>
        <p:spPr>
          <a:xfrm>
            <a:off x="3106740" y="832000"/>
            <a:ext cx="5455800" cy="5455800"/>
          </a:xfrm>
          <a:prstGeom prst="ellipse">
            <a:avLst/>
          </a:prstGeom>
          <a:solidFill>
            <a:srgbClr val="93C47D">
              <a:alpha val="4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3" name="Google Shape;833;p167"/>
          <p:cNvSpPr txBox="1"/>
          <p:nvPr>
            <p:ph idx="4294967295" type="title"/>
          </p:nvPr>
        </p:nvSpPr>
        <p:spPr>
          <a:xfrm>
            <a:off x="758850" y="75752"/>
            <a:ext cx="76263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Ubuntu"/>
                <a:ea typeface="Ubuntu"/>
                <a:cs typeface="Ubuntu"/>
                <a:sym typeface="Ubuntu"/>
              </a:rPr>
              <a:t>A “map” of Systemic Oppression</a:t>
            </a:r>
            <a:endParaRPr b="1" sz="2400">
              <a:latin typeface="Ubuntu"/>
              <a:ea typeface="Ubuntu"/>
              <a:cs typeface="Ubuntu"/>
              <a:sym typeface="Ubuntu"/>
            </a:endParaRPr>
          </a:p>
        </p:txBody>
      </p:sp>
      <p:sp>
        <p:nvSpPr>
          <p:cNvPr id="834" name="Google Shape;834;p167"/>
          <p:cNvSpPr/>
          <p:nvPr/>
        </p:nvSpPr>
        <p:spPr>
          <a:xfrm>
            <a:off x="591522" y="832011"/>
            <a:ext cx="1928400" cy="628500"/>
          </a:xfrm>
          <a:prstGeom prst="rect">
            <a:avLst/>
          </a:prstGeom>
          <a:solidFill>
            <a:srgbClr val="BF9000"/>
          </a:solidFill>
          <a:ln>
            <a:noFill/>
          </a:ln>
        </p:spPr>
        <p:txBody>
          <a:bodyPr anchorCtr="0" anchor="ctr" bIns="91425" lIns="91425" spcFirstLastPara="1" rIns="91425" wrap="square" tIns="91425">
            <a:noAutofit/>
          </a:bodyPr>
          <a:lstStyle/>
          <a:p>
            <a:pPr indent="0" lvl="0" marL="0" algn="ctr">
              <a:spcBef>
                <a:spcPts val="0"/>
              </a:spcBef>
              <a:spcAft>
                <a:spcPts val="0"/>
              </a:spcAft>
              <a:buNone/>
            </a:pPr>
            <a:r>
              <a:rPr b="1" lang="en" sz="1800">
                <a:solidFill>
                  <a:srgbClr val="FFFFFF"/>
                </a:solidFill>
                <a:latin typeface="Ubuntu"/>
                <a:ea typeface="Ubuntu"/>
                <a:cs typeface="Ubuntu"/>
                <a:sym typeface="Ubuntu"/>
              </a:rPr>
              <a:t>INDIVIDUAL</a:t>
            </a:r>
            <a:endParaRPr b="1" sz="1800">
              <a:solidFill>
                <a:srgbClr val="FFFFFF"/>
              </a:solidFill>
              <a:latin typeface="Ubuntu"/>
              <a:ea typeface="Ubuntu"/>
              <a:cs typeface="Ubuntu"/>
              <a:sym typeface="Ubuntu"/>
            </a:endParaRPr>
          </a:p>
        </p:txBody>
      </p:sp>
      <p:sp>
        <p:nvSpPr>
          <p:cNvPr id="835" name="Google Shape;835;p167"/>
          <p:cNvSpPr/>
          <p:nvPr/>
        </p:nvSpPr>
        <p:spPr>
          <a:xfrm>
            <a:off x="6634021" y="832011"/>
            <a:ext cx="1928400" cy="6285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Ubuntu"/>
                <a:ea typeface="Ubuntu"/>
                <a:cs typeface="Ubuntu"/>
                <a:sym typeface="Ubuntu"/>
              </a:rPr>
              <a:t>SYSTEMIC</a:t>
            </a:r>
            <a:endParaRPr b="1" sz="1800">
              <a:solidFill>
                <a:srgbClr val="FFFFFF"/>
              </a:solidFill>
              <a:latin typeface="Ubuntu"/>
              <a:ea typeface="Ubuntu"/>
              <a:cs typeface="Ubuntu"/>
              <a:sym typeface="Ubuntu"/>
            </a:endParaRPr>
          </a:p>
        </p:txBody>
      </p:sp>
      <p:sp>
        <p:nvSpPr>
          <p:cNvPr id="836" name="Google Shape;836;p167"/>
          <p:cNvSpPr txBox="1"/>
          <p:nvPr/>
        </p:nvSpPr>
        <p:spPr>
          <a:xfrm>
            <a:off x="1674798" y="1631258"/>
            <a:ext cx="1753800" cy="467400"/>
          </a:xfrm>
          <a:prstGeom prst="rect">
            <a:avLst/>
          </a:prstGeom>
          <a:noFill/>
          <a:ln>
            <a:noFill/>
          </a:ln>
        </p:spPr>
        <p:txBody>
          <a:bodyPr anchorCtr="0" anchor="ctr" bIns="91425" lIns="91425" spcFirstLastPara="1" rIns="91425" wrap="square" tIns="91425">
            <a:noAutofit/>
          </a:bodyPr>
          <a:lstStyle/>
          <a:p>
            <a:pPr indent="0" lvl="0" marL="0" algn="ctr">
              <a:spcBef>
                <a:spcPts val="0"/>
              </a:spcBef>
              <a:spcAft>
                <a:spcPts val="0"/>
              </a:spcAft>
              <a:buNone/>
            </a:pPr>
            <a:r>
              <a:rPr lang="en" sz="1800">
                <a:latin typeface="Ubuntu"/>
                <a:ea typeface="Ubuntu"/>
                <a:cs typeface="Ubuntu"/>
                <a:sym typeface="Ubuntu"/>
              </a:rPr>
              <a:t>Identity &amp; difference</a:t>
            </a:r>
            <a:endParaRPr sz="1800">
              <a:latin typeface="Ubuntu"/>
              <a:ea typeface="Ubuntu"/>
              <a:cs typeface="Ubuntu"/>
              <a:sym typeface="Ubuntu"/>
            </a:endParaRPr>
          </a:p>
        </p:txBody>
      </p:sp>
      <p:sp>
        <p:nvSpPr>
          <p:cNvPr id="837" name="Google Shape;837;p167"/>
          <p:cNvSpPr txBox="1"/>
          <p:nvPr/>
        </p:nvSpPr>
        <p:spPr>
          <a:xfrm>
            <a:off x="1017745" y="2341713"/>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Advantage</a:t>
            </a:r>
            <a:r>
              <a:rPr lang="en" sz="1800">
                <a:latin typeface="Ubuntu"/>
                <a:ea typeface="Ubuntu"/>
                <a:cs typeface="Ubuntu"/>
                <a:sym typeface="Ubuntu"/>
              </a:rPr>
              <a:t> &amp; disadvantage</a:t>
            </a:r>
            <a:endParaRPr sz="1800">
              <a:latin typeface="Ubuntu"/>
              <a:ea typeface="Ubuntu"/>
              <a:cs typeface="Ubuntu"/>
              <a:sym typeface="Ubuntu"/>
            </a:endParaRPr>
          </a:p>
        </p:txBody>
      </p:sp>
      <p:sp>
        <p:nvSpPr>
          <p:cNvPr id="838" name="Google Shape;838;p167"/>
          <p:cNvSpPr txBox="1"/>
          <p:nvPr/>
        </p:nvSpPr>
        <p:spPr>
          <a:xfrm>
            <a:off x="758728" y="3906733"/>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Explicit Bias</a:t>
            </a:r>
            <a:endParaRPr sz="1800">
              <a:latin typeface="Ubuntu"/>
              <a:ea typeface="Ubuntu"/>
              <a:cs typeface="Ubuntu"/>
              <a:sym typeface="Ubuntu"/>
            </a:endParaRPr>
          </a:p>
        </p:txBody>
      </p:sp>
      <p:sp>
        <p:nvSpPr>
          <p:cNvPr id="839" name="Google Shape;839;p167"/>
          <p:cNvSpPr txBox="1"/>
          <p:nvPr/>
        </p:nvSpPr>
        <p:spPr>
          <a:xfrm>
            <a:off x="1119003" y="4434592"/>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Implicit Bias</a:t>
            </a:r>
            <a:endParaRPr sz="1800">
              <a:latin typeface="Ubuntu"/>
              <a:ea typeface="Ubuntu"/>
              <a:cs typeface="Ubuntu"/>
              <a:sym typeface="Ubuntu"/>
            </a:endParaRPr>
          </a:p>
        </p:txBody>
      </p:sp>
      <p:sp>
        <p:nvSpPr>
          <p:cNvPr id="840" name="Google Shape;840;p167"/>
          <p:cNvSpPr txBox="1"/>
          <p:nvPr/>
        </p:nvSpPr>
        <p:spPr>
          <a:xfrm>
            <a:off x="1487836" y="5005304"/>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Stereotype Threat</a:t>
            </a:r>
            <a:endParaRPr sz="1800">
              <a:latin typeface="Ubuntu"/>
              <a:ea typeface="Ubuntu"/>
              <a:cs typeface="Ubuntu"/>
              <a:sym typeface="Ubuntu"/>
            </a:endParaRPr>
          </a:p>
        </p:txBody>
      </p:sp>
      <p:sp>
        <p:nvSpPr>
          <p:cNvPr id="841" name="Google Shape;841;p167"/>
          <p:cNvSpPr txBox="1"/>
          <p:nvPr/>
        </p:nvSpPr>
        <p:spPr>
          <a:xfrm>
            <a:off x="2442540" y="5577306"/>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Internalized oppression</a:t>
            </a:r>
            <a:endParaRPr sz="1800">
              <a:latin typeface="Ubuntu"/>
              <a:ea typeface="Ubuntu"/>
              <a:cs typeface="Ubuntu"/>
              <a:sym typeface="Ubuntu"/>
            </a:endParaRPr>
          </a:p>
        </p:txBody>
      </p:sp>
      <p:sp>
        <p:nvSpPr>
          <p:cNvPr id="842" name="Google Shape;842;p167"/>
          <p:cNvSpPr txBox="1"/>
          <p:nvPr/>
        </p:nvSpPr>
        <p:spPr>
          <a:xfrm>
            <a:off x="460700" y="3138507"/>
            <a:ext cx="26937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Ubuntu"/>
                <a:ea typeface="Ubuntu"/>
                <a:cs typeface="Ubuntu"/>
                <a:sym typeface="Ubuntu"/>
              </a:rPr>
              <a:t>Individual</a:t>
            </a:r>
            <a:endParaRPr b="1" sz="3600">
              <a:latin typeface="Ubuntu"/>
              <a:ea typeface="Ubuntu"/>
              <a:cs typeface="Ubuntu"/>
              <a:sym typeface="Ubuntu"/>
            </a:endParaRPr>
          </a:p>
        </p:txBody>
      </p:sp>
      <p:sp>
        <p:nvSpPr>
          <p:cNvPr id="843" name="Google Shape;843;p167"/>
          <p:cNvSpPr txBox="1"/>
          <p:nvPr/>
        </p:nvSpPr>
        <p:spPr>
          <a:xfrm>
            <a:off x="2886737" y="3891951"/>
            <a:ext cx="33807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Ubuntu"/>
                <a:ea typeface="Ubuntu"/>
                <a:cs typeface="Ubuntu"/>
                <a:sym typeface="Ubuntu"/>
              </a:rPr>
              <a:t>Interpersonal</a:t>
            </a:r>
            <a:endParaRPr b="1" sz="3600">
              <a:latin typeface="Ubuntu"/>
              <a:ea typeface="Ubuntu"/>
              <a:cs typeface="Ubuntu"/>
              <a:sym typeface="Ubuntu"/>
            </a:endParaRPr>
          </a:p>
        </p:txBody>
      </p:sp>
      <p:sp>
        <p:nvSpPr>
          <p:cNvPr id="844" name="Google Shape;844;p167"/>
          <p:cNvSpPr txBox="1"/>
          <p:nvPr/>
        </p:nvSpPr>
        <p:spPr>
          <a:xfrm>
            <a:off x="5486423" y="2225494"/>
            <a:ext cx="33807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Ubuntu"/>
                <a:ea typeface="Ubuntu"/>
                <a:cs typeface="Ubuntu"/>
                <a:sym typeface="Ubuntu"/>
              </a:rPr>
              <a:t>Institutional</a:t>
            </a:r>
            <a:endParaRPr b="1" sz="3600">
              <a:latin typeface="Ubuntu"/>
              <a:ea typeface="Ubuntu"/>
              <a:cs typeface="Ubuntu"/>
              <a:sym typeface="Ubuntu"/>
            </a:endParaRPr>
          </a:p>
        </p:txBody>
      </p:sp>
      <p:sp>
        <p:nvSpPr>
          <p:cNvPr id="845" name="Google Shape;845;p167"/>
          <p:cNvSpPr txBox="1"/>
          <p:nvPr/>
        </p:nvSpPr>
        <p:spPr>
          <a:xfrm>
            <a:off x="5486423" y="5024088"/>
            <a:ext cx="33807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Ubuntu"/>
                <a:ea typeface="Ubuntu"/>
                <a:cs typeface="Ubuntu"/>
                <a:sym typeface="Ubuntu"/>
              </a:rPr>
              <a:t>Structural</a:t>
            </a:r>
            <a:endParaRPr b="1" sz="3600">
              <a:latin typeface="Ubuntu"/>
              <a:ea typeface="Ubuntu"/>
              <a:cs typeface="Ubuntu"/>
              <a:sym typeface="Ubuntu"/>
            </a:endParaRPr>
          </a:p>
        </p:txBody>
      </p:sp>
      <p:sp>
        <p:nvSpPr>
          <p:cNvPr id="846" name="Google Shape;846;p167"/>
          <p:cNvSpPr txBox="1"/>
          <p:nvPr/>
        </p:nvSpPr>
        <p:spPr>
          <a:xfrm>
            <a:off x="3700185" y="1907846"/>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Reproductive discourse (discourse 1)</a:t>
            </a:r>
            <a:endParaRPr sz="1800">
              <a:latin typeface="Ubuntu"/>
              <a:ea typeface="Ubuntu"/>
              <a:cs typeface="Ubuntu"/>
              <a:sym typeface="Ubuntu"/>
            </a:endParaRPr>
          </a:p>
        </p:txBody>
      </p:sp>
      <p:sp>
        <p:nvSpPr>
          <p:cNvPr id="847" name="Google Shape;847;p167"/>
          <p:cNvSpPr txBox="1"/>
          <p:nvPr/>
        </p:nvSpPr>
        <p:spPr>
          <a:xfrm>
            <a:off x="3415305" y="2697495"/>
            <a:ext cx="23232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Microaggressions</a:t>
            </a:r>
            <a:endParaRPr sz="1800">
              <a:latin typeface="Ubuntu"/>
              <a:ea typeface="Ubuntu"/>
              <a:cs typeface="Ubuntu"/>
              <a:sym typeface="Ubuntu"/>
            </a:endParaRPr>
          </a:p>
        </p:txBody>
      </p:sp>
      <p:sp>
        <p:nvSpPr>
          <p:cNvPr id="848" name="Google Shape;848;p167"/>
          <p:cNvSpPr txBox="1"/>
          <p:nvPr/>
        </p:nvSpPr>
        <p:spPr>
          <a:xfrm>
            <a:off x="3415305" y="3261083"/>
            <a:ext cx="23232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Racist interactions</a:t>
            </a:r>
            <a:endParaRPr sz="1800">
              <a:latin typeface="Ubuntu"/>
              <a:ea typeface="Ubuntu"/>
              <a:cs typeface="Ubuntu"/>
              <a:sym typeface="Ubuntu"/>
            </a:endParaRPr>
          </a:p>
        </p:txBody>
      </p:sp>
      <p:sp>
        <p:nvSpPr>
          <p:cNvPr id="849" name="Google Shape;849;p167"/>
          <p:cNvSpPr txBox="1"/>
          <p:nvPr/>
        </p:nvSpPr>
        <p:spPr>
          <a:xfrm>
            <a:off x="3415305" y="4797054"/>
            <a:ext cx="23232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Transferred oppression</a:t>
            </a:r>
            <a:endParaRPr sz="1800">
              <a:latin typeface="Ubuntu"/>
              <a:ea typeface="Ubuntu"/>
              <a:cs typeface="Ubuntu"/>
              <a:sym typeface="Ubuntu"/>
            </a:endParaRPr>
          </a:p>
        </p:txBody>
      </p:sp>
      <p:sp>
        <p:nvSpPr>
          <p:cNvPr id="850" name="Google Shape;850;p167"/>
          <p:cNvSpPr txBox="1"/>
          <p:nvPr/>
        </p:nvSpPr>
        <p:spPr>
          <a:xfrm>
            <a:off x="5931431" y="1631258"/>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Biased policies &amp; practices</a:t>
            </a:r>
            <a:endParaRPr sz="1800">
              <a:latin typeface="Ubuntu"/>
              <a:ea typeface="Ubuntu"/>
              <a:cs typeface="Ubuntu"/>
              <a:sym typeface="Ubuntu"/>
            </a:endParaRPr>
          </a:p>
        </p:txBody>
      </p:sp>
      <p:sp>
        <p:nvSpPr>
          <p:cNvPr id="851" name="Google Shape;851;p167"/>
          <p:cNvSpPr txBox="1"/>
          <p:nvPr/>
        </p:nvSpPr>
        <p:spPr>
          <a:xfrm>
            <a:off x="6435816" y="3135285"/>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Disproportional (e.g. racialized) outcomes</a:t>
            </a:r>
            <a:endParaRPr sz="1800">
              <a:latin typeface="Ubuntu"/>
              <a:ea typeface="Ubuntu"/>
              <a:cs typeface="Ubuntu"/>
              <a:sym typeface="Ubuntu"/>
            </a:endParaRPr>
          </a:p>
        </p:txBody>
      </p:sp>
      <p:sp>
        <p:nvSpPr>
          <p:cNvPr id="852" name="Google Shape;852;p167"/>
          <p:cNvSpPr txBox="1"/>
          <p:nvPr/>
        </p:nvSpPr>
        <p:spPr>
          <a:xfrm>
            <a:off x="6435816" y="4220597"/>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Systems of Advantage &amp; Disadvantage</a:t>
            </a:r>
            <a:endParaRPr sz="1800">
              <a:latin typeface="Ubuntu"/>
              <a:ea typeface="Ubuntu"/>
              <a:cs typeface="Ubuntu"/>
              <a:sym typeface="Ubuntu"/>
            </a:endParaRPr>
          </a:p>
        </p:txBody>
      </p:sp>
      <p:sp>
        <p:nvSpPr>
          <p:cNvPr id="853" name="Google Shape;853;p167"/>
          <p:cNvSpPr txBox="1"/>
          <p:nvPr/>
        </p:nvSpPr>
        <p:spPr>
          <a:xfrm>
            <a:off x="5307380" y="5665758"/>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Opportunity structures</a:t>
            </a:r>
            <a:endParaRPr sz="1800">
              <a:latin typeface="Ubuntu"/>
              <a:ea typeface="Ubuntu"/>
              <a:cs typeface="Ubuntu"/>
              <a:sym typeface="Ubuntu"/>
            </a:endParaRPr>
          </a:p>
        </p:txBody>
      </p:sp>
      <p:sp>
        <p:nvSpPr>
          <p:cNvPr id="854" name="Google Shape;854;p167"/>
          <p:cNvSpPr txBox="1"/>
          <p:nvPr>
            <p:ph idx="4294967295" type="title"/>
          </p:nvPr>
        </p:nvSpPr>
        <p:spPr>
          <a:xfrm>
            <a:off x="457200" y="6287300"/>
            <a:ext cx="7050300" cy="504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1400">
                <a:solidFill>
                  <a:srgbClr val="FF0000"/>
                </a:solidFill>
                <a:latin typeface="Ubuntu"/>
                <a:ea typeface="Ubuntu"/>
                <a:cs typeface="Ubuntu"/>
                <a:sym typeface="Ubuntu"/>
              </a:rPr>
              <a:t>Blindness to the reality of systemic oppression...</a:t>
            </a:r>
            <a:endParaRPr b="1" sz="1400">
              <a:solidFill>
                <a:srgbClr val="FF0000"/>
              </a:solidFill>
              <a:latin typeface="Ubuntu"/>
              <a:ea typeface="Ubuntu"/>
              <a:cs typeface="Ubuntu"/>
              <a:sym typeface="Ubuntu"/>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pic>
        <p:nvPicPr>
          <p:cNvPr id="859" name="Google Shape;859;p168"/>
          <p:cNvPicPr preferRelativeResize="0"/>
          <p:nvPr/>
        </p:nvPicPr>
        <p:blipFill rotWithShape="1">
          <a:blip r:embed="rId3">
            <a:alphaModFix/>
          </a:blip>
          <a:srcRect b="33674" l="24997" r="25512" t="31763"/>
          <a:stretch/>
        </p:blipFill>
        <p:spPr>
          <a:xfrm>
            <a:off x="7732798" y="6211100"/>
            <a:ext cx="1258800" cy="494500"/>
          </a:xfrm>
          <a:prstGeom prst="rect">
            <a:avLst/>
          </a:prstGeom>
          <a:noFill/>
          <a:ln>
            <a:noFill/>
          </a:ln>
        </p:spPr>
      </p:pic>
      <p:sp>
        <p:nvSpPr>
          <p:cNvPr id="860" name="Google Shape;860;p168"/>
          <p:cNvSpPr/>
          <p:nvPr/>
        </p:nvSpPr>
        <p:spPr>
          <a:xfrm>
            <a:off x="591522" y="832000"/>
            <a:ext cx="5455800" cy="5455800"/>
          </a:xfrm>
          <a:prstGeom prst="ellipse">
            <a:avLst/>
          </a:prstGeom>
          <a:solidFill>
            <a:srgbClr val="FFD9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1" name="Google Shape;861;p168"/>
          <p:cNvSpPr/>
          <p:nvPr/>
        </p:nvSpPr>
        <p:spPr>
          <a:xfrm>
            <a:off x="3106740" y="832000"/>
            <a:ext cx="5455800" cy="5455800"/>
          </a:xfrm>
          <a:prstGeom prst="ellipse">
            <a:avLst/>
          </a:prstGeom>
          <a:solidFill>
            <a:srgbClr val="93C47D">
              <a:alpha val="48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2" name="Google Shape;862;p168"/>
          <p:cNvSpPr txBox="1"/>
          <p:nvPr>
            <p:ph idx="4294967295" type="title"/>
          </p:nvPr>
        </p:nvSpPr>
        <p:spPr>
          <a:xfrm>
            <a:off x="758850" y="75752"/>
            <a:ext cx="7626300" cy="7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Ubuntu"/>
                <a:ea typeface="Ubuntu"/>
                <a:cs typeface="Ubuntu"/>
                <a:sym typeface="Ubuntu"/>
              </a:rPr>
              <a:t>A(partial) “map” of Liberation...</a:t>
            </a:r>
            <a:endParaRPr b="1" sz="2400">
              <a:latin typeface="Ubuntu"/>
              <a:ea typeface="Ubuntu"/>
              <a:cs typeface="Ubuntu"/>
              <a:sym typeface="Ubuntu"/>
            </a:endParaRPr>
          </a:p>
        </p:txBody>
      </p:sp>
      <p:sp>
        <p:nvSpPr>
          <p:cNvPr id="863" name="Google Shape;863;p168"/>
          <p:cNvSpPr/>
          <p:nvPr/>
        </p:nvSpPr>
        <p:spPr>
          <a:xfrm>
            <a:off x="591522" y="832011"/>
            <a:ext cx="1928400" cy="6285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Ubuntu"/>
                <a:ea typeface="Ubuntu"/>
                <a:cs typeface="Ubuntu"/>
                <a:sym typeface="Ubuntu"/>
              </a:rPr>
              <a:t>INTERNAL</a:t>
            </a:r>
            <a:endParaRPr b="1" sz="1800">
              <a:solidFill>
                <a:srgbClr val="FFFFFF"/>
              </a:solidFill>
              <a:latin typeface="Ubuntu"/>
              <a:ea typeface="Ubuntu"/>
              <a:cs typeface="Ubuntu"/>
              <a:sym typeface="Ubuntu"/>
            </a:endParaRPr>
          </a:p>
        </p:txBody>
      </p:sp>
      <p:sp>
        <p:nvSpPr>
          <p:cNvPr id="864" name="Google Shape;864;p168"/>
          <p:cNvSpPr/>
          <p:nvPr/>
        </p:nvSpPr>
        <p:spPr>
          <a:xfrm>
            <a:off x="6634021" y="832011"/>
            <a:ext cx="1928400" cy="6285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Ubuntu"/>
                <a:ea typeface="Ubuntu"/>
                <a:cs typeface="Ubuntu"/>
                <a:sym typeface="Ubuntu"/>
              </a:rPr>
              <a:t>EXTERNAL</a:t>
            </a:r>
            <a:endParaRPr b="1" sz="1800">
              <a:solidFill>
                <a:srgbClr val="FFFFFF"/>
              </a:solidFill>
              <a:latin typeface="Ubuntu"/>
              <a:ea typeface="Ubuntu"/>
              <a:cs typeface="Ubuntu"/>
              <a:sym typeface="Ubuntu"/>
            </a:endParaRPr>
          </a:p>
        </p:txBody>
      </p:sp>
      <p:sp>
        <p:nvSpPr>
          <p:cNvPr id="865" name="Google Shape;865;p168"/>
          <p:cNvSpPr txBox="1"/>
          <p:nvPr/>
        </p:nvSpPr>
        <p:spPr>
          <a:xfrm>
            <a:off x="1674798" y="1631258"/>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Recognizing i</a:t>
            </a:r>
            <a:r>
              <a:rPr lang="en" sz="1800">
                <a:latin typeface="Ubuntu"/>
                <a:ea typeface="Ubuntu"/>
                <a:cs typeface="Ubuntu"/>
                <a:sym typeface="Ubuntu"/>
              </a:rPr>
              <a:t>dentity &amp; difference</a:t>
            </a:r>
            <a:endParaRPr sz="1800">
              <a:latin typeface="Ubuntu"/>
              <a:ea typeface="Ubuntu"/>
              <a:cs typeface="Ubuntu"/>
              <a:sym typeface="Ubuntu"/>
            </a:endParaRPr>
          </a:p>
        </p:txBody>
      </p:sp>
      <p:sp>
        <p:nvSpPr>
          <p:cNvPr id="866" name="Google Shape;866;p168"/>
          <p:cNvSpPr txBox="1"/>
          <p:nvPr/>
        </p:nvSpPr>
        <p:spPr>
          <a:xfrm>
            <a:off x="941545" y="3560913"/>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Recognizing and owning our privilege</a:t>
            </a:r>
            <a:r>
              <a:rPr lang="en" sz="1800">
                <a:latin typeface="Ubuntu"/>
                <a:ea typeface="Ubuntu"/>
                <a:cs typeface="Ubuntu"/>
                <a:sym typeface="Ubuntu"/>
              </a:rPr>
              <a:t> &amp; disadvantage</a:t>
            </a:r>
            <a:endParaRPr sz="1800">
              <a:latin typeface="Ubuntu"/>
              <a:ea typeface="Ubuntu"/>
              <a:cs typeface="Ubuntu"/>
              <a:sym typeface="Ubuntu"/>
            </a:endParaRPr>
          </a:p>
        </p:txBody>
      </p:sp>
      <p:sp>
        <p:nvSpPr>
          <p:cNvPr id="867" name="Google Shape;867;p168"/>
          <p:cNvSpPr txBox="1"/>
          <p:nvPr/>
        </p:nvSpPr>
        <p:spPr>
          <a:xfrm>
            <a:off x="1215928" y="4821133"/>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Reflection &amp; Self-inquiry</a:t>
            </a:r>
            <a:endParaRPr sz="1800">
              <a:latin typeface="Ubuntu"/>
              <a:ea typeface="Ubuntu"/>
              <a:cs typeface="Ubuntu"/>
              <a:sym typeface="Ubuntu"/>
            </a:endParaRPr>
          </a:p>
        </p:txBody>
      </p:sp>
      <p:sp>
        <p:nvSpPr>
          <p:cNvPr id="868" name="Google Shape;868;p168"/>
          <p:cNvSpPr txBox="1"/>
          <p:nvPr/>
        </p:nvSpPr>
        <p:spPr>
          <a:xfrm>
            <a:off x="2442540" y="5577306"/>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Learning (read, watch, talk)</a:t>
            </a:r>
            <a:endParaRPr sz="1800">
              <a:latin typeface="Ubuntu"/>
              <a:ea typeface="Ubuntu"/>
              <a:cs typeface="Ubuntu"/>
              <a:sym typeface="Ubuntu"/>
            </a:endParaRPr>
          </a:p>
        </p:txBody>
      </p:sp>
      <p:sp>
        <p:nvSpPr>
          <p:cNvPr id="869" name="Google Shape;869;p168"/>
          <p:cNvSpPr txBox="1"/>
          <p:nvPr/>
        </p:nvSpPr>
        <p:spPr>
          <a:xfrm>
            <a:off x="536900" y="2452707"/>
            <a:ext cx="26937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Ubuntu"/>
                <a:ea typeface="Ubuntu"/>
                <a:cs typeface="Ubuntu"/>
                <a:sym typeface="Ubuntu"/>
              </a:rPr>
              <a:t>Individual</a:t>
            </a:r>
            <a:endParaRPr b="1" sz="3600">
              <a:latin typeface="Ubuntu"/>
              <a:ea typeface="Ubuntu"/>
              <a:cs typeface="Ubuntu"/>
              <a:sym typeface="Ubuntu"/>
            </a:endParaRPr>
          </a:p>
        </p:txBody>
      </p:sp>
      <p:sp>
        <p:nvSpPr>
          <p:cNvPr id="870" name="Google Shape;870;p168"/>
          <p:cNvSpPr txBox="1"/>
          <p:nvPr/>
        </p:nvSpPr>
        <p:spPr>
          <a:xfrm>
            <a:off x="2886737" y="3053751"/>
            <a:ext cx="33807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Ubuntu"/>
                <a:ea typeface="Ubuntu"/>
                <a:cs typeface="Ubuntu"/>
                <a:sym typeface="Ubuntu"/>
              </a:rPr>
              <a:t>Interpersonal</a:t>
            </a:r>
            <a:endParaRPr b="1" sz="3600">
              <a:latin typeface="Ubuntu"/>
              <a:ea typeface="Ubuntu"/>
              <a:cs typeface="Ubuntu"/>
              <a:sym typeface="Ubuntu"/>
            </a:endParaRPr>
          </a:p>
        </p:txBody>
      </p:sp>
      <p:sp>
        <p:nvSpPr>
          <p:cNvPr id="871" name="Google Shape;871;p168"/>
          <p:cNvSpPr txBox="1"/>
          <p:nvPr/>
        </p:nvSpPr>
        <p:spPr>
          <a:xfrm>
            <a:off x="5486423" y="2225494"/>
            <a:ext cx="33807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Ubuntu"/>
                <a:ea typeface="Ubuntu"/>
                <a:cs typeface="Ubuntu"/>
                <a:sym typeface="Ubuntu"/>
              </a:rPr>
              <a:t>Institutional</a:t>
            </a:r>
            <a:endParaRPr b="1" sz="3600">
              <a:latin typeface="Ubuntu"/>
              <a:ea typeface="Ubuntu"/>
              <a:cs typeface="Ubuntu"/>
              <a:sym typeface="Ubuntu"/>
            </a:endParaRPr>
          </a:p>
        </p:txBody>
      </p:sp>
      <p:sp>
        <p:nvSpPr>
          <p:cNvPr id="872" name="Google Shape;872;p168"/>
          <p:cNvSpPr txBox="1"/>
          <p:nvPr/>
        </p:nvSpPr>
        <p:spPr>
          <a:xfrm>
            <a:off x="5486423" y="5024088"/>
            <a:ext cx="33807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Ubuntu"/>
                <a:ea typeface="Ubuntu"/>
                <a:cs typeface="Ubuntu"/>
                <a:sym typeface="Ubuntu"/>
              </a:rPr>
              <a:t>Structural</a:t>
            </a:r>
            <a:endParaRPr b="1" sz="3600">
              <a:latin typeface="Ubuntu"/>
              <a:ea typeface="Ubuntu"/>
              <a:cs typeface="Ubuntu"/>
              <a:sym typeface="Ubuntu"/>
            </a:endParaRPr>
          </a:p>
        </p:txBody>
      </p:sp>
      <p:sp>
        <p:nvSpPr>
          <p:cNvPr id="873" name="Google Shape;873;p168"/>
          <p:cNvSpPr txBox="1"/>
          <p:nvPr/>
        </p:nvSpPr>
        <p:spPr>
          <a:xfrm>
            <a:off x="3700185" y="1603046"/>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D</a:t>
            </a:r>
            <a:r>
              <a:rPr lang="en" sz="1800">
                <a:latin typeface="Ubuntu"/>
                <a:ea typeface="Ubuntu"/>
                <a:cs typeface="Ubuntu"/>
                <a:sym typeface="Ubuntu"/>
              </a:rPr>
              <a:t>iscourse 2</a:t>
            </a:r>
            <a:endParaRPr sz="1800">
              <a:latin typeface="Ubuntu"/>
              <a:ea typeface="Ubuntu"/>
              <a:cs typeface="Ubuntu"/>
              <a:sym typeface="Ubuntu"/>
            </a:endParaRPr>
          </a:p>
        </p:txBody>
      </p:sp>
      <p:sp>
        <p:nvSpPr>
          <p:cNvPr id="874" name="Google Shape;874;p168"/>
          <p:cNvSpPr txBox="1"/>
          <p:nvPr/>
        </p:nvSpPr>
        <p:spPr>
          <a:xfrm>
            <a:off x="3415305" y="2240295"/>
            <a:ext cx="23232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Community Agreements</a:t>
            </a:r>
            <a:endParaRPr sz="1800">
              <a:latin typeface="Ubuntu"/>
              <a:ea typeface="Ubuntu"/>
              <a:cs typeface="Ubuntu"/>
              <a:sym typeface="Ubuntu"/>
            </a:endParaRPr>
          </a:p>
        </p:txBody>
      </p:sp>
      <p:sp>
        <p:nvSpPr>
          <p:cNvPr id="875" name="Google Shape;875;p168"/>
          <p:cNvSpPr txBox="1"/>
          <p:nvPr/>
        </p:nvSpPr>
        <p:spPr>
          <a:xfrm>
            <a:off x="3415305" y="3882654"/>
            <a:ext cx="23232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Alliances (</a:t>
            </a:r>
            <a:r>
              <a:rPr lang="en" sz="1800" u="sng">
                <a:latin typeface="Ubuntu"/>
                <a:ea typeface="Ubuntu"/>
                <a:cs typeface="Ubuntu"/>
                <a:sym typeface="Ubuntu"/>
              </a:rPr>
              <a:t>across</a:t>
            </a:r>
            <a:r>
              <a:rPr lang="en" sz="1800">
                <a:latin typeface="Ubuntu"/>
                <a:ea typeface="Ubuntu"/>
                <a:cs typeface="Ubuntu"/>
                <a:sym typeface="Ubuntu"/>
              </a:rPr>
              <a:t> &amp; </a:t>
            </a:r>
            <a:r>
              <a:rPr lang="en" sz="1800" u="sng">
                <a:latin typeface="Ubuntu"/>
                <a:ea typeface="Ubuntu"/>
                <a:cs typeface="Ubuntu"/>
                <a:sym typeface="Ubuntu"/>
              </a:rPr>
              <a:t>within</a:t>
            </a:r>
            <a:r>
              <a:rPr lang="en" sz="1800">
                <a:latin typeface="Ubuntu"/>
                <a:ea typeface="Ubuntu"/>
                <a:cs typeface="Ubuntu"/>
                <a:sym typeface="Ubuntu"/>
              </a:rPr>
              <a:t> difference)</a:t>
            </a:r>
            <a:endParaRPr sz="1800">
              <a:latin typeface="Ubuntu"/>
              <a:ea typeface="Ubuntu"/>
              <a:cs typeface="Ubuntu"/>
              <a:sym typeface="Ubuntu"/>
            </a:endParaRPr>
          </a:p>
        </p:txBody>
      </p:sp>
      <p:sp>
        <p:nvSpPr>
          <p:cNvPr id="876" name="Google Shape;876;p168"/>
          <p:cNvSpPr txBox="1"/>
          <p:nvPr/>
        </p:nvSpPr>
        <p:spPr>
          <a:xfrm>
            <a:off x="5686148" y="1631250"/>
            <a:ext cx="22443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Equity-centered policies &amp; practices</a:t>
            </a:r>
            <a:endParaRPr sz="1800">
              <a:latin typeface="Ubuntu"/>
              <a:ea typeface="Ubuntu"/>
              <a:cs typeface="Ubuntu"/>
              <a:sym typeface="Ubuntu"/>
            </a:endParaRPr>
          </a:p>
        </p:txBody>
      </p:sp>
      <p:sp>
        <p:nvSpPr>
          <p:cNvPr id="877" name="Google Shape;877;p168"/>
          <p:cNvSpPr txBox="1"/>
          <p:nvPr/>
        </p:nvSpPr>
        <p:spPr>
          <a:xfrm>
            <a:off x="6062904" y="2982875"/>
            <a:ext cx="24996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Equity-centered design &amp; learning</a:t>
            </a:r>
            <a:endParaRPr sz="1800">
              <a:latin typeface="Ubuntu"/>
              <a:ea typeface="Ubuntu"/>
              <a:cs typeface="Ubuntu"/>
              <a:sym typeface="Ubuntu"/>
            </a:endParaRPr>
          </a:p>
        </p:txBody>
      </p:sp>
      <p:sp>
        <p:nvSpPr>
          <p:cNvPr id="878" name="Google Shape;878;p168"/>
          <p:cNvSpPr txBox="1"/>
          <p:nvPr/>
        </p:nvSpPr>
        <p:spPr>
          <a:xfrm>
            <a:off x="6435816" y="3687197"/>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Equitable outcomes</a:t>
            </a:r>
            <a:endParaRPr sz="1800">
              <a:latin typeface="Ubuntu"/>
              <a:ea typeface="Ubuntu"/>
              <a:cs typeface="Ubuntu"/>
              <a:sym typeface="Ubuntu"/>
            </a:endParaRPr>
          </a:p>
        </p:txBody>
      </p:sp>
      <p:sp>
        <p:nvSpPr>
          <p:cNvPr id="879" name="Google Shape;879;p168"/>
          <p:cNvSpPr txBox="1"/>
          <p:nvPr/>
        </p:nvSpPr>
        <p:spPr>
          <a:xfrm>
            <a:off x="5307380" y="5665758"/>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Systems of </a:t>
            </a:r>
            <a:endParaRPr sz="1800">
              <a:latin typeface="Ubuntu"/>
              <a:ea typeface="Ubuntu"/>
              <a:cs typeface="Ubuntu"/>
              <a:sym typeface="Ubuntu"/>
            </a:endParaRPr>
          </a:p>
        </p:txBody>
      </p:sp>
      <p:sp>
        <p:nvSpPr>
          <p:cNvPr id="880" name="Google Shape;880;p168"/>
          <p:cNvSpPr txBox="1"/>
          <p:nvPr/>
        </p:nvSpPr>
        <p:spPr>
          <a:xfrm>
            <a:off x="2881905" y="4772028"/>
            <a:ext cx="23232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Constructivist Listening</a:t>
            </a:r>
            <a:endParaRPr sz="1800">
              <a:latin typeface="Ubuntu"/>
              <a:ea typeface="Ubuntu"/>
              <a:cs typeface="Ubuntu"/>
              <a:sym typeface="Ubuntu"/>
            </a:endParaRPr>
          </a:p>
        </p:txBody>
      </p:sp>
      <p:sp>
        <p:nvSpPr>
          <p:cNvPr id="881" name="Google Shape;881;p168"/>
          <p:cNvSpPr txBox="1"/>
          <p:nvPr/>
        </p:nvSpPr>
        <p:spPr>
          <a:xfrm>
            <a:off x="6435816" y="4355647"/>
            <a:ext cx="1753800" cy="46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Ubuntu"/>
                <a:ea typeface="Ubuntu"/>
                <a:cs typeface="Ubuntu"/>
                <a:sym typeface="Ubuntu"/>
              </a:rPr>
              <a:t>Organizing &amp; Protest</a:t>
            </a:r>
            <a:endParaRPr sz="1800">
              <a:latin typeface="Ubuntu"/>
              <a:ea typeface="Ubuntu"/>
              <a:cs typeface="Ubuntu"/>
              <a:sym typeface="Ubuntu"/>
            </a:endParaRPr>
          </a:p>
        </p:txBody>
      </p:sp>
      <p:sp>
        <p:nvSpPr>
          <p:cNvPr id="882" name="Google Shape;882;p168"/>
          <p:cNvSpPr txBox="1"/>
          <p:nvPr>
            <p:ph idx="4294967295" type="title"/>
          </p:nvPr>
        </p:nvSpPr>
        <p:spPr>
          <a:xfrm>
            <a:off x="457200" y="6287300"/>
            <a:ext cx="7050300" cy="504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1400">
                <a:solidFill>
                  <a:srgbClr val="FF0000"/>
                </a:solidFill>
                <a:latin typeface="Ubuntu"/>
                <a:ea typeface="Ubuntu"/>
                <a:cs typeface="Ubuntu"/>
                <a:sym typeface="Ubuntu"/>
              </a:rPr>
              <a:t>Awareness of the reality of systemic oppression - and agency to interrupt it...</a:t>
            </a:r>
            <a:endParaRPr b="1" sz="1400">
              <a:solidFill>
                <a:srgbClr val="FF0000"/>
              </a:solidFill>
              <a:latin typeface="Ubuntu"/>
              <a:ea typeface="Ubuntu"/>
              <a:cs typeface="Ubuntu"/>
              <a:sym typeface="Ubuntu"/>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69"/>
          <p:cNvSpPr/>
          <p:nvPr/>
        </p:nvSpPr>
        <p:spPr>
          <a:xfrm>
            <a:off x="838200" y="1295400"/>
            <a:ext cx="7315200" cy="711300"/>
          </a:xfrm>
          <a:prstGeom prst="rect">
            <a:avLst/>
          </a:prstGeom>
          <a:noFill/>
          <a:ln>
            <a:noFill/>
          </a:ln>
        </p:spPr>
        <p:txBody>
          <a:bodyPr anchorCtr="0" anchor="ctr" bIns="0" lIns="0" spcFirstLastPara="1" rIns="40625" wrap="square" tIns="0">
            <a:noAutofit/>
          </a:bodyPr>
          <a:lstStyle/>
          <a:p>
            <a:pPr indent="-1587" lvl="0" marL="39687" marR="0" rtl="0" algn="ctr">
              <a:spcBef>
                <a:spcPts val="0"/>
              </a:spcBef>
              <a:spcAft>
                <a:spcPts val="0"/>
              </a:spcAft>
              <a:buNone/>
            </a:pPr>
            <a:r>
              <a:rPr b="1" lang="en" sz="3400">
                <a:solidFill>
                  <a:srgbClr val="2C0C0B"/>
                </a:solidFill>
                <a:latin typeface="Rockwell"/>
                <a:ea typeface="Rockwell"/>
                <a:cs typeface="Rockwell"/>
                <a:sym typeface="Rockwell"/>
              </a:rPr>
              <a:t> </a:t>
            </a:r>
            <a:endParaRPr b="1" i="1" sz="1600">
              <a:solidFill>
                <a:srgbClr val="2C0C0B"/>
              </a:solidFill>
              <a:latin typeface="Rockwell"/>
              <a:ea typeface="Rockwell"/>
              <a:cs typeface="Rockwell"/>
              <a:sym typeface="Rockwell"/>
            </a:endParaRPr>
          </a:p>
        </p:txBody>
      </p:sp>
      <p:sp>
        <p:nvSpPr>
          <p:cNvPr id="888" name="Google Shape;888;p169"/>
          <p:cNvSpPr/>
          <p:nvPr/>
        </p:nvSpPr>
        <p:spPr>
          <a:xfrm>
            <a:off x="457200" y="2279307"/>
            <a:ext cx="2997300" cy="3047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800">
                <a:solidFill>
                  <a:srgbClr val="000000"/>
                </a:solidFill>
                <a:latin typeface="Ubuntu"/>
                <a:ea typeface="Ubuntu"/>
                <a:cs typeface="Ubuntu"/>
                <a:sym typeface="Ubuntu"/>
              </a:rPr>
              <a:t>The metaphor of a </a:t>
            </a:r>
            <a:r>
              <a:rPr i="1" lang="en" sz="2800">
                <a:solidFill>
                  <a:srgbClr val="000000"/>
                </a:solidFill>
                <a:latin typeface="Ubuntu"/>
                <a:ea typeface="Ubuntu"/>
                <a:cs typeface="Ubuntu"/>
                <a:sym typeface="Ubuntu"/>
              </a:rPr>
              <a:t>lens </a:t>
            </a:r>
            <a:r>
              <a:rPr lang="en" sz="2800">
                <a:solidFill>
                  <a:srgbClr val="000000"/>
                </a:solidFill>
                <a:latin typeface="Ubuntu"/>
                <a:ea typeface="Ubuntu"/>
                <a:cs typeface="Ubuntu"/>
                <a:sym typeface="Ubuntu"/>
              </a:rPr>
              <a:t>allows us to see our contexts in new and revealing ways. </a:t>
            </a:r>
            <a:endParaRPr sz="2800">
              <a:solidFill>
                <a:srgbClr val="000000"/>
              </a:solidFill>
              <a:latin typeface="Ubuntu"/>
              <a:ea typeface="Ubuntu"/>
              <a:cs typeface="Ubuntu"/>
              <a:sym typeface="Ubuntu"/>
            </a:endParaRPr>
          </a:p>
        </p:txBody>
      </p:sp>
      <p:pic>
        <p:nvPicPr>
          <p:cNvPr id="889" name="Google Shape;889;p169"/>
          <p:cNvPicPr preferRelativeResize="0"/>
          <p:nvPr/>
        </p:nvPicPr>
        <p:blipFill rotWithShape="1">
          <a:blip r:embed="rId3">
            <a:alphaModFix/>
          </a:blip>
          <a:srcRect b="0" l="0" r="0" t="0"/>
          <a:stretch/>
        </p:blipFill>
        <p:spPr>
          <a:xfrm flipH="1">
            <a:off x="3513600" y="1668284"/>
            <a:ext cx="2620500" cy="3866700"/>
          </a:xfrm>
          <a:prstGeom prst="rect">
            <a:avLst/>
          </a:prstGeom>
          <a:solidFill>
            <a:schemeClr val="accent2"/>
          </a:solidFill>
          <a:ln>
            <a:noFill/>
          </a:ln>
        </p:spPr>
      </p:pic>
      <p:sp>
        <p:nvSpPr>
          <p:cNvPr id="890" name="Google Shape;890;p169"/>
          <p:cNvSpPr/>
          <p:nvPr/>
        </p:nvSpPr>
        <p:spPr>
          <a:xfrm>
            <a:off x="6329157" y="2279307"/>
            <a:ext cx="2997300" cy="3939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 sz="2400">
                <a:solidFill>
                  <a:srgbClr val="000000"/>
                </a:solidFill>
                <a:latin typeface="Ubuntu"/>
                <a:ea typeface="Ubuntu"/>
                <a:cs typeface="Ubuntu"/>
                <a:sym typeface="Ubuntu"/>
              </a:rPr>
              <a:t>POLICIES</a:t>
            </a:r>
            <a:endParaRPr>
              <a:latin typeface="Ubuntu"/>
              <a:ea typeface="Ubuntu"/>
              <a:cs typeface="Ubuntu"/>
              <a:sym typeface="Ubuntu"/>
            </a:endParaRPr>
          </a:p>
          <a:p>
            <a:pPr indent="0" lvl="0" marL="0" marR="0" rtl="0" algn="l">
              <a:lnSpc>
                <a:spcPct val="150000"/>
              </a:lnSpc>
              <a:spcBef>
                <a:spcPts val="0"/>
              </a:spcBef>
              <a:spcAft>
                <a:spcPts val="0"/>
              </a:spcAft>
              <a:buNone/>
            </a:pPr>
            <a:r>
              <a:rPr b="1" lang="en" sz="2400">
                <a:solidFill>
                  <a:srgbClr val="000000"/>
                </a:solidFill>
                <a:latin typeface="Ubuntu"/>
                <a:ea typeface="Ubuntu"/>
                <a:cs typeface="Ubuntu"/>
                <a:sym typeface="Ubuntu"/>
              </a:rPr>
              <a:t>OUTCOMES</a:t>
            </a:r>
            <a:endParaRPr>
              <a:latin typeface="Ubuntu"/>
              <a:ea typeface="Ubuntu"/>
              <a:cs typeface="Ubuntu"/>
              <a:sym typeface="Ubuntu"/>
            </a:endParaRPr>
          </a:p>
          <a:p>
            <a:pPr indent="0" lvl="0" marL="0" marR="0" rtl="0" algn="l">
              <a:lnSpc>
                <a:spcPct val="150000"/>
              </a:lnSpc>
              <a:spcBef>
                <a:spcPts val="0"/>
              </a:spcBef>
              <a:spcAft>
                <a:spcPts val="0"/>
              </a:spcAft>
              <a:buNone/>
            </a:pPr>
            <a:r>
              <a:rPr b="1" lang="en" sz="2400">
                <a:solidFill>
                  <a:srgbClr val="000000"/>
                </a:solidFill>
                <a:latin typeface="Ubuntu"/>
                <a:ea typeface="Ubuntu"/>
                <a:cs typeface="Ubuntu"/>
                <a:sym typeface="Ubuntu"/>
              </a:rPr>
              <a:t>POWER</a:t>
            </a:r>
            <a:endParaRPr>
              <a:latin typeface="Ubuntu"/>
              <a:ea typeface="Ubuntu"/>
              <a:cs typeface="Ubuntu"/>
              <a:sym typeface="Ubuntu"/>
            </a:endParaRPr>
          </a:p>
          <a:p>
            <a:pPr indent="0" lvl="0" marL="0" marR="0" rtl="0" algn="l">
              <a:lnSpc>
                <a:spcPct val="150000"/>
              </a:lnSpc>
              <a:spcBef>
                <a:spcPts val="0"/>
              </a:spcBef>
              <a:spcAft>
                <a:spcPts val="0"/>
              </a:spcAft>
              <a:buNone/>
            </a:pPr>
            <a:r>
              <a:rPr b="1" lang="en" sz="2400">
                <a:solidFill>
                  <a:srgbClr val="000000"/>
                </a:solidFill>
                <a:latin typeface="Ubuntu"/>
                <a:ea typeface="Ubuntu"/>
                <a:cs typeface="Ubuntu"/>
                <a:sym typeface="Ubuntu"/>
              </a:rPr>
              <a:t>RELATIONSHIPS</a:t>
            </a:r>
            <a:endParaRPr>
              <a:latin typeface="Ubuntu"/>
              <a:ea typeface="Ubuntu"/>
              <a:cs typeface="Ubuntu"/>
              <a:sym typeface="Ubuntu"/>
            </a:endParaRPr>
          </a:p>
          <a:p>
            <a:pPr indent="0" lvl="0" marL="0" marR="0" rtl="0" algn="l">
              <a:lnSpc>
                <a:spcPct val="150000"/>
              </a:lnSpc>
              <a:spcBef>
                <a:spcPts val="0"/>
              </a:spcBef>
              <a:spcAft>
                <a:spcPts val="0"/>
              </a:spcAft>
              <a:buNone/>
            </a:pPr>
            <a:r>
              <a:rPr b="1" lang="en" sz="2400">
                <a:solidFill>
                  <a:srgbClr val="000000"/>
                </a:solidFill>
                <a:latin typeface="Ubuntu"/>
                <a:ea typeface="Ubuntu"/>
                <a:cs typeface="Ubuntu"/>
                <a:sym typeface="Ubuntu"/>
              </a:rPr>
              <a:t>SOLUTIONS</a:t>
            </a:r>
            <a:endParaRPr>
              <a:latin typeface="Ubuntu"/>
              <a:ea typeface="Ubuntu"/>
              <a:cs typeface="Ubuntu"/>
              <a:sym typeface="Ubuntu"/>
            </a:endParaRPr>
          </a:p>
          <a:p>
            <a:pPr indent="0" lvl="0" marL="0" marR="0" rtl="0" algn="l">
              <a:lnSpc>
                <a:spcPct val="150000"/>
              </a:lnSpc>
              <a:spcBef>
                <a:spcPts val="0"/>
              </a:spcBef>
              <a:spcAft>
                <a:spcPts val="0"/>
              </a:spcAft>
              <a:buNone/>
            </a:pPr>
            <a:r>
              <a:t/>
            </a:r>
            <a:endParaRPr b="1" sz="2400">
              <a:solidFill>
                <a:srgbClr val="000000"/>
              </a:solidFill>
              <a:latin typeface="Century Gothic"/>
              <a:ea typeface="Century Gothic"/>
              <a:cs typeface="Century Gothic"/>
              <a:sym typeface="Century Gothic"/>
            </a:endParaRPr>
          </a:p>
          <a:p>
            <a:pPr indent="0" lvl="0" marL="0" marR="0" rtl="0" algn="l">
              <a:lnSpc>
                <a:spcPct val="150000"/>
              </a:lnSpc>
              <a:spcBef>
                <a:spcPts val="0"/>
              </a:spcBef>
              <a:spcAft>
                <a:spcPts val="0"/>
              </a:spcAft>
              <a:buNone/>
            </a:pPr>
            <a:r>
              <a:t/>
            </a:r>
            <a:endParaRPr sz="2400">
              <a:solidFill>
                <a:srgbClr val="FFFFFF"/>
              </a:solidFill>
              <a:latin typeface="Century Gothic"/>
              <a:ea typeface="Century Gothic"/>
              <a:cs typeface="Century Gothic"/>
              <a:sym typeface="Century Gothic"/>
            </a:endParaRPr>
          </a:p>
        </p:txBody>
      </p:sp>
      <p:sp>
        <p:nvSpPr>
          <p:cNvPr id="891" name="Google Shape;891;p169"/>
          <p:cNvSpPr txBox="1"/>
          <p:nvPr/>
        </p:nvSpPr>
        <p:spPr>
          <a:xfrm>
            <a:off x="389100" y="5807400"/>
            <a:ext cx="8365800" cy="5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FF0000"/>
                </a:solidFill>
                <a:latin typeface="Ubuntu"/>
                <a:ea typeface="Ubuntu"/>
                <a:cs typeface="Ubuntu"/>
                <a:sym typeface="Ubuntu"/>
              </a:rPr>
              <a:t>How might we design with intention to eliminate oppression?</a:t>
            </a:r>
            <a:endParaRPr sz="2000">
              <a:solidFill>
                <a:srgbClr val="FF0000"/>
              </a:solidFill>
              <a:latin typeface="Ubuntu"/>
              <a:ea typeface="Ubuntu"/>
              <a:cs typeface="Ubuntu"/>
              <a:sym typeface="Ubuntu"/>
            </a:endParaRPr>
          </a:p>
        </p:txBody>
      </p:sp>
      <p:sp>
        <p:nvSpPr>
          <p:cNvPr id="892" name="Google Shape;892;p169"/>
          <p:cNvSpPr txBox="1"/>
          <p:nvPr>
            <p:ph type="title"/>
          </p:nvPr>
        </p:nvSpPr>
        <p:spPr>
          <a:xfrm>
            <a:off x="464100" y="593367"/>
            <a:ext cx="8520600" cy="7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5B96E8"/>
                </a:solidFill>
                <a:latin typeface="Ubuntu"/>
                <a:ea typeface="Ubuntu"/>
                <a:cs typeface="Ubuntu"/>
                <a:sym typeface="Ubuntu"/>
              </a:rPr>
              <a:t>Equity Lens</a:t>
            </a:r>
            <a:endParaRPr b="1">
              <a:solidFill>
                <a:srgbClr val="5B96E8"/>
              </a:solidFill>
              <a:latin typeface="Ubuntu"/>
              <a:ea typeface="Ubuntu"/>
              <a:cs typeface="Ubuntu"/>
              <a:sym typeface="Ubuntu"/>
            </a:endParaRPr>
          </a:p>
        </p:txBody>
      </p:sp>
      <p:pic>
        <p:nvPicPr>
          <p:cNvPr id="893" name="Google Shape;893;p169"/>
          <p:cNvPicPr preferRelativeResize="0"/>
          <p:nvPr/>
        </p:nvPicPr>
        <p:blipFill rotWithShape="1">
          <a:blip r:embed="rId4">
            <a:alphaModFix/>
          </a:blip>
          <a:srcRect b="33674" l="24997" r="25512" t="31763"/>
          <a:stretch/>
        </p:blipFill>
        <p:spPr>
          <a:xfrm>
            <a:off x="7732798" y="6211100"/>
            <a:ext cx="1258800" cy="49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pic>
        <p:nvPicPr>
          <p:cNvPr descr="8562633394_753633e654_k.jpg" id="708" name="Google Shape;708;p152"/>
          <p:cNvPicPr preferRelativeResize="0"/>
          <p:nvPr/>
        </p:nvPicPr>
        <p:blipFill rotWithShape="1">
          <a:blip r:embed="rId3">
            <a:alphaModFix/>
          </a:blip>
          <a:srcRect b="0" l="0" r="0" t="0"/>
          <a:stretch/>
        </p:blipFill>
        <p:spPr>
          <a:xfrm>
            <a:off x="-1554480" y="-59521"/>
            <a:ext cx="12328500" cy="7019100"/>
          </a:xfrm>
          <a:prstGeom prst="rect">
            <a:avLst/>
          </a:prstGeom>
          <a:noFill/>
          <a:ln>
            <a:noFill/>
          </a:ln>
        </p:spPr>
      </p:pic>
      <p:sp>
        <p:nvSpPr>
          <p:cNvPr id="709" name="Google Shape;709;p152"/>
          <p:cNvSpPr/>
          <p:nvPr/>
        </p:nvSpPr>
        <p:spPr>
          <a:xfrm>
            <a:off x="2286000" y="2690335"/>
            <a:ext cx="45720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152"/>
          <p:cNvSpPr/>
          <p:nvPr/>
        </p:nvSpPr>
        <p:spPr>
          <a:xfrm>
            <a:off x="937845" y="6388032"/>
            <a:ext cx="19878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Calibri"/>
              <a:buNone/>
            </a:pPr>
            <a:r>
              <a:rPr b="0" i="0" lang="en" sz="1000" u="none" cap="none" strike="noStrike">
                <a:solidFill>
                  <a:schemeClr val="lt1"/>
                </a:solidFill>
                <a:latin typeface="Calibri"/>
                <a:ea typeface="Calibri"/>
                <a:cs typeface="Calibri"/>
                <a:sym typeface="Calibri"/>
              </a:rPr>
              <a:t>Image credit: flickr.com/dagnyg</a:t>
            </a:r>
            <a:endParaRPr/>
          </a:p>
        </p:txBody>
      </p:sp>
      <p:sp>
        <p:nvSpPr>
          <p:cNvPr id="711" name="Google Shape;711;p152"/>
          <p:cNvSpPr txBox="1"/>
          <p:nvPr/>
        </p:nvSpPr>
        <p:spPr>
          <a:xfrm>
            <a:off x="587975" y="2147399"/>
            <a:ext cx="7968000" cy="2677200"/>
          </a:xfrm>
          <a:prstGeom prst="rect">
            <a:avLst/>
          </a:prstGeom>
          <a:solidFill>
            <a:srgbClr val="0D395E">
              <a:alpha val="89410"/>
            </a:srgbClr>
          </a:solidFill>
          <a:ln>
            <a:noFill/>
          </a:ln>
        </p:spPr>
        <p:txBody>
          <a:bodyPr anchorCtr="0" anchor="ctr" bIns="45700" lIns="91425" spcFirstLastPara="1" rIns="91425" wrap="square" tIns="45700">
            <a:noAutofit/>
          </a:bodyPr>
          <a:lstStyle/>
          <a:p>
            <a:pPr indent="-342900" lvl="0" marL="342900" marR="0" rtl="0" algn="ctr">
              <a:lnSpc>
                <a:spcPct val="100000"/>
              </a:lnSpc>
              <a:spcBef>
                <a:spcPts val="0"/>
              </a:spcBef>
              <a:spcAft>
                <a:spcPts val="0"/>
              </a:spcAft>
              <a:buClr>
                <a:srgbClr val="FFFFFF"/>
              </a:buClr>
              <a:buFont typeface="Arial"/>
              <a:buNone/>
            </a:pPr>
            <a:r>
              <a:rPr b="0" i="0" lang="en" sz="4800" u="none" cap="none" strike="noStrike">
                <a:solidFill>
                  <a:srgbClr val="FFFFFF"/>
                </a:solidFill>
                <a:latin typeface="Ubuntu"/>
                <a:ea typeface="Ubuntu"/>
                <a:cs typeface="Ubuntu"/>
                <a:sym typeface="Ubuntu"/>
              </a:rPr>
              <a:t>Any system produces what it was designed to produce.</a:t>
            </a:r>
            <a:endParaRPr/>
          </a:p>
        </p:txBody>
      </p:sp>
      <p:pic>
        <p:nvPicPr>
          <p:cNvPr id="712" name="Google Shape;712;p152"/>
          <p:cNvPicPr preferRelativeResize="0"/>
          <p:nvPr/>
        </p:nvPicPr>
        <p:blipFill>
          <a:blip r:embed="rId4">
            <a:alphaModFix/>
          </a:blip>
          <a:stretch>
            <a:fillRect/>
          </a:stretch>
        </p:blipFill>
        <p:spPr>
          <a:xfrm>
            <a:off x="7410475" y="6161401"/>
            <a:ext cx="1571900" cy="52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70"/>
          <p:cNvSpPr/>
          <p:nvPr/>
        </p:nvSpPr>
        <p:spPr>
          <a:xfrm>
            <a:off x="0" y="0"/>
            <a:ext cx="9144000" cy="6858000"/>
          </a:xfrm>
          <a:prstGeom prst="rect">
            <a:avLst/>
          </a:prstGeom>
          <a:solidFill>
            <a:srgbClr val="5B9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9" name="Google Shape;899;p170"/>
          <p:cNvSpPr txBox="1"/>
          <p:nvPr/>
        </p:nvSpPr>
        <p:spPr>
          <a:xfrm>
            <a:off x="856500" y="2433450"/>
            <a:ext cx="7431000" cy="181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FFFFFF"/>
                </a:solidFill>
              </a:rPr>
              <a:t>Building your equity lens</a:t>
            </a:r>
            <a:endParaRPr b="1" sz="6000">
              <a:solidFill>
                <a:srgbClr val="FFFFFF"/>
              </a:solidFill>
            </a:endParaRPr>
          </a:p>
          <a:p>
            <a:pPr indent="0" lvl="0" marL="0" rtl="0" algn="ctr">
              <a:spcBef>
                <a:spcPts val="0"/>
              </a:spcBef>
              <a:spcAft>
                <a:spcPts val="0"/>
              </a:spcAft>
              <a:buNone/>
            </a:pPr>
            <a:r>
              <a:t/>
            </a:r>
            <a:endParaRPr sz="48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pic>
        <p:nvPicPr>
          <p:cNvPr id="905" name="Google Shape;905;p171"/>
          <p:cNvPicPr preferRelativeResize="0"/>
          <p:nvPr/>
        </p:nvPicPr>
        <p:blipFill rotWithShape="1">
          <a:blip r:embed="rId3">
            <a:alphaModFix/>
          </a:blip>
          <a:srcRect b="29314" l="476" r="30414" t="11090"/>
          <a:stretch/>
        </p:blipFill>
        <p:spPr>
          <a:xfrm>
            <a:off x="0" y="-14275"/>
            <a:ext cx="9144000" cy="6872400"/>
          </a:xfrm>
          <a:prstGeom prst="rect">
            <a:avLst/>
          </a:prstGeom>
          <a:noFill/>
          <a:ln>
            <a:noFill/>
          </a:ln>
        </p:spPr>
      </p:pic>
      <p:sp>
        <p:nvSpPr>
          <p:cNvPr id="906" name="Google Shape;906;p171"/>
          <p:cNvSpPr/>
          <p:nvPr/>
        </p:nvSpPr>
        <p:spPr>
          <a:xfrm>
            <a:off x="0" y="4638800"/>
            <a:ext cx="9144000" cy="2233500"/>
          </a:xfrm>
          <a:prstGeom prst="rect">
            <a:avLst/>
          </a:prstGeom>
          <a:solidFill>
            <a:srgbClr val="342714">
              <a:alpha val="64620"/>
            </a:srgbClr>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Font typeface="Arial"/>
              <a:buNone/>
            </a:pPr>
            <a:r>
              <a:t/>
            </a:r>
            <a:endParaRPr sz="1800">
              <a:solidFill>
                <a:srgbClr val="FFFFFF"/>
              </a:solidFill>
              <a:latin typeface="Source Sans Pro"/>
              <a:ea typeface="Source Sans Pro"/>
              <a:cs typeface="Source Sans Pro"/>
              <a:sym typeface="Source Sans Pro"/>
            </a:endParaRPr>
          </a:p>
        </p:txBody>
      </p:sp>
      <p:sp>
        <p:nvSpPr>
          <p:cNvPr id="907" name="Google Shape;907;p171"/>
          <p:cNvSpPr/>
          <p:nvPr/>
        </p:nvSpPr>
        <p:spPr>
          <a:xfrm>
            <a:off x="498550" y="4925150"/>
            <a:ext cx="7932300" cy="1660800"/>
          </a:xfrm>
          <a:prstGeom prst="rect">
            <a:avLst/>
          </a:prstGeom>
          <a:no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1587" lvl="0" marL="39687" rtl="0">
              <a:lnSpc>
                <a:spcPct val="100000"/>
              </a:lnSpc>
              <a:spcBef>
                <a:spcPts val="0"/>
              </a:spcBef>
              <a:spcAft>
                <a:spcPts val="0"/>
              </a:spcAft>
              <a:buClr>
                <a:schemeClr val="lt1"/>
              </a:buClr>
              <a:buFont typeface="Ubuntu"/>
              <a:buNone/>
            </a:pPr>
            <a:r>
              <a:rPr b="1" lang="en" sz="3600">
                <a:solidFill>
                  <a:srgbClr val="FFFFFF"/>
                </a:solidFill>
              </a:rPr>
              <a:t>“</a:t>
            </a:r>
            <a:r>
              <a:rPr b="1" lang="en" sz="3600">
                <a:solidFill>
                  <a:srgbClr val="FFFFFF"/>
                </a:solidFill>
              </a:rPr>
              <a:t>All meaningful and lasting change begins on the inside.”</a:t>
            </a:r>
            <a:endParaRPr b="1" sz="3600">
              <a:solidFill>
                <a:srgbClr val="FFFFFF"/>
              </a:solidFill>
            </a:endParaRPr>
          </a:p>
          <a:p>
            <a:pPr indent="-1587" lvl="0" marL="39687" rtl="0">
              <a:lnSpc>
                <a:spcPct val="100000"/>
              </a:lnSpc>
              <a:spcBef>
                <a:spcPts val="0"/>
              </a:spcBef>
              <a:spcAft>
                <a:spcPts val="0"/>
              </a:spcAft>
              <a:buClr>
                <a:schemeClr val="lt1"/>
              </a:buClr>
              <a:buFont typeface="Ubuntu"/>
              <a:buNone/>
            </a:pPr>
            <a:r>
              <a:rPr lang="en" sz="2400">
                <a:solidFill>
                  <a:srgbClr val="FFFFFF"/>
                </a:solidFill>
              </a:rPr>
              <a:t>- Martin Luther King, Jr.</a:t>
            </a:r>
            <a:endParaRPr sz="2400">
              <a:solidFill>
                <a:srgbClr val="FFFFFF"/>
              </a:solidFill>
            </a:endParaRPr>
          </a:p>
        </p:txBody>
      </p:sp>
      <p:sp>
        <p:nvSpPr>
          <p:cNvPr id="908" name="Google Shape;908;p171"/>
          <p:cNvSpPr/>
          <p:nvPr/>
        </p:nvSpPr>
        <p:spPr>
          <a:xfrm>
            <a:off x="609588" y="214325"/>
            <a:ext cx="9144000" cy="1323300"/>
          </a:xfrm>
          <a:prstGeom prst="rect">
            <a:avLst/>
          </a:prstGeom>
          <a:noFill/>
          <a:ln>
            <a:noFill/>
          </a:ln>
        </p:spPr>
        <p:txBody>
          <a:bodyPr anchorCtr="0" anchor="t" bIns="45700" lIns="91425" spcFirstLastPara="1" rIns="91425" wrap="square" tIns="45700">
            <a:noAutofit/>
          </a:bodyPr>
          <a:lstStyle/>
          <a:p>
            <a:pPr indent="-1587" lvl="0" marL="39687" marR="0" rtl="0">
              <a:lnSpc>
                <a:spcPct val="100000"/>
              </a:lnSpc>
              <a:spcBef>
                <a:spcPts val="0"/>
              </a:spcBef>
              <a:spcAft>
                <a:spcPts val="0"/>
              </a:spcAft>
              <a:buClr>
                <a:srgbClr val="FFFFFF"/>
              </a:buClr>
              <a:buFont typeface="Source Sans Pro"/>
              <a:buNone/>
            </a:pPr>
            <a:r>
              <a:rPr b="1" i="0" lang="en" sz="4000" u="none" cap="none" strike="noStrike">
                <a:solidFill>
                  <a:schemeClr val="dk1"/>
                </a:solidFill>
                <a:latin typeface="Source Sans Pro"/>
                <a:ea typeface="Source Sans Pro"/>
                <a:cs typeface="Source Sans Pro"/>
                <a:sym typeface="Source Sans Pro"/>
              </a:rPr>
              <a:t>Leading from the Inside-Out</a:t>
            </a:r>
            <a:endParaRPr b="1">
              <a:solidFill>
                <a:schemeClr val="dk1"/>
              </a:solidFill>
            </a:endParaRPr>
          </a:p>
        </p:txBody>
      </p:sp>
      <p:pic>
        <p:nvPicPr>
          <p:cNvPr id="909" name="Google Shape;909;p171"/>
          <p:cNvPicPr preferRelativeResize="0"/>
          <p:nvPr/>
        </p:nvPicPr>
        <p:blipFill rotWithShape="1">
          <a:blip r:embed="rId4">
            <a:alphaModFix/>
          </a:blip>
          <a:srcRect b="33674" l="24997" r="25512" t="31763"/>
          <a:stretch/>
        </p:blipFill>
        <p:spPr>
          <a:xfrm>
            <a:off x="7732798" y="6211100"/>
            <a:ext cx="1258800" cy="494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pic>
        <p:nvPicPr>
          <p:cNvPr id="914" name="Google Shape;914;p172"/>
          <p:cNvPicPr preferRelativeResize="0"/>
          <p:nvPr/>
        </p:nvPicPr>
        <p:blipFill>
          <a:blip r:embed="rId3">
            <a:alphaModFix/>
          </a:blip>
          <a:stretch>
            <a:fillRect/>
          </a:stretch>
        </p:blipFill>
        <p:spPr>
          <a:xfrm>
            <a:off x="4144950" y="607950"/>
            <a:ext cx="4794674" cy="4140125"/>
          </a:xfrm>
          <a:prstGeom prst="rect">
            <a:avLst/>
          </a:prstGeom>
          <a:noFill/>
          <a:ln>
            <a:noFill/>
          </a:ln>
        </p:spPr>
      </p:pic>
      <p:pic>
        <p:nvPicPr>
          <p:cNvPr id="915" name="Google Shape;915;p172"/>
          <p:cNvPicPr preferRelativeResize="0"/>
          <p:nvPr/>
        </p:nvPicPr>
        <p:blipFill>
          <a:blip r:embed="rId4">
            <a:alphaModFix/>
          </a:blip>
          <a:stretch>
            <a:fillRect/>
          </a:stretch>
        </p:blipFill>
        <p:spPr>
          <a:xfrm>
            <a:off x="251423" y="598723"/>
            <a:ext cx="4794675" cy="4158565"/>
          </a:xfrm>
          <a:prstGeom prst="rect">
            <a:avLst/>
          </a:prstGeom>
          <a:noFill/>
          <a:ln>
            <a:noFill/>
          </a:ln>
        </p:spPr>
      </p:pic>
      <p:pic>
        <p:nvPicPr>
          <p:cNvPr id="916" name="Google Shape;916;p172"/>
          <p:cNvPicPr preferRelativeResize="0"/>
          <p:nvPr/>
        </p:nvPicPr>
        <p:blipFill>
          <a:blip r:embed="rId5">
            <a:alphaModFix/>
          </a:blip>
          <a:stretch>
            <a:fillRect/>
          </a:stretch>
        </p:blipFill>
        <p:spPr>
          <a:xfrm>
            <a:off x="1743675" y="2905325"/>
            <a:ext cx="5727051" cy="2484149"/>
          </a:xfrm>
          <a:prstGeom prst="rect">
            <a:avLst/>
          </a:prstGeom>
          <a:noFill/>
          <a:ln>
            <a:noFill/>
          </a:ln>
        </p:spPr>
      </p:pic>
      <p:pic>
        <p:nvPicPr>
          <p:cNvPr id="917" name="Google Shape;917;p172"/>
          <p:cNvPicPr preferRelativeResize="0"/>
          <p:nvPr/>
        </p:nvPicPr>
        <p:blipFill>
          <a:blip r:embed="rId6">
            <a:alphaModFix/>
          </a:blip>
          <a:stretch>
            <a:fillRect/>
          </a:stretch>
        </p:blipFill>
        <p:spPr>
          <a:xfrm>
            <a:off x="683075" y="3538400"/>
            <a:ext cx="1404300" cy="1218000"/>
          </a:xfrm>
          <a:prstGeom prst="rect">
            <a:avLst/>
          </a:prstGeom>
          <a:noFill/>
          <a:ln>
            <a:noFill/>
          </a:ln>
        </p:spPr>
      </p:pic>
      <p:pic>
        <p:nvPicPr>
          <p:cNvPr id="918" name="Google Shape;918;p172"/>
          <p:cNvPicPr preferRelativeResize="0"/>
          <p:nvPr/>
        </p:nvPicPr>
        <p:blipFill>
          <a:blip r:embed="rId7">
            <a:alphaModFix/>
          </a:blip>
          <a:stretch>
            <a:fillRect/>
          </a:stretch>
        </p:blipFill>
        <p:spPr>
          <a:xfrm>
            <a:off x="7152000" y="3538400"/>
            <a:ext cx="1410552" cy="121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91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91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2" name="Shape 922"/>
        <p:cNvGrpSpPr/>
        <p:nvPr/>
      </p:nvGrpSpPr>
      <p:grpSpPr>
        <a:xfrm>
          <a:off x="0" y="0"/>
          <a:ext cx="0" cy="0"/>
          <a:chOff x="0" y="0"/>
          <a:chExt cx="0" cy="0"/>
        </a:xfrm>
      </p:grpSpPr>
      <p:sp>
        <p:nvSpPr>
          <p:cNvPr id="923" name="Google Shape;923;p173"/>
          <p:cNvSpPr txBox="1"/>
          <p:nvPr/>
        </p:nvSpPr>
        <p:spPr>
          <a:xfrm>
            <a:off x="779764" y="1017600"/>
            <a:ext cx="3542100" cy="69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Ubuntu"/>
              <a:buNone/>
            </a:pPr>
            <a:r>
              <a:rPr b="0" i="0" lang="en" sz="3200" u="none" cap="none" strike="noStrike">
                <a:solidFill>
                  <a:srgbClr val="000000"/>
                </a:solidFill>
                <a:latin typeface="Ubuntu"/>
                <a:ea typeface="Ubuntu"/>
                <a:cs typeface="Ubuntu"/>
                <a:sym typeface="Ubuntu"/>
              </a:rPr>
              <a:t>ACKNOWLEDGE</a:t>
            </a:r>
            <a:endParaRPr/>
          </a:p>
          <a:p>
            <a:pPr indent="0" lvl="0" marL="0" marR="0" rtl="0" algn="l">
              <a:lnSpc>
                <a:spcPct val="100000"/>
              </a:lnSpc>
              <a:spcBef>
                <a:spcPts val="0"/>
              </a:spcBef>
              <a:spcAft>
                <a:spcPts val="0"/>
              </a:spcAft>
              <a:buClr>
                <a:srgbClr val="B7B7B7"/>
              </a:buClr>
              <a:buFont typeface="Ubuntu"/>
              <a:buNone/>
            </a:pPr>
            <a:r>
              <a:rPr b="0" i="0" lang="en" sz="2100" u="none" cap="none" strike="noStrike">
                <a:solidFill>
                  <a:srgbClr val="999999"/>
                </a:solidFill>
                <a:latin typeface="Ubuntu"/>
                <a:ea typeface="Ubuntu"/>
                <a:cs typeface="Ubuntu"/>
                <a:sym typeface="Ubuntu"/>
              </a:rPr>
              <a:t>Power, Identity, Context </a:t>
            </a:r>
            <a:endParaRPr>
              <a:solidFill>
                <a:srgbClr val="999999"/>
              </a:solidFill>
            </a:endParaRPr>
          </a:p>
        </p:txBody>
      </p:sp>
      <p:sp>
        <p:nvSpPr>
          <p:cNvPr id="924" name="Google Shape;924;p173"/>
          <p:cNvSpPr txBox="1"/>
          <p:nvPr/>
        </p:nvSpPr>
        <p:spPr>
          <a:xfrm>
            <a:off x="4681228" y="4340100"/>
            <a:ext cx="3448500" cy="69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Font typeface="Ubuntu"/>
              <a:buNone/>
            </a:pPr>
            <a:r>
              <a:rPr b="0" i="0" lang="en" sz="3200" u="none" cap="none" strike="noStrike">
                <a:solidFill>
                  <a:srgbClr val="000000"/>
                </a:solidFill>
                <a:latin typeface="Ubuntu"/>
                <a:ea typeface="Ubuntu"/>
                <a:cs typeface="Ubuntu"/>
                <a:sym typeface="Ubuntu"/>
              </a:rPr>
              <a:t>REVEAL</a:t>
            </a:r>
            <a:endParaRPr/>
          </a:p>
          <a:p>
            <a:pPr indent="0" lvl="0" marL="0" marR="0" rtl="0" algn="r">
              <a:lnSpc>
                <a:spcPct val="100000"/>
              </a:lnSpc>
              <a:spcBef>
                <a:spcPts val="0"/>
              </a:spcBef>
              <a:spcAft>
                <a:spcPts val="0"/>
              </a:spcAft>
              <a:buClr>
                <a:srgbClr val="000000"/>
              </a:buClr>
              <a:buFont typeface="Arial"/>
              <a:buNone/>
            </a:pPr>
            <a:r>
              <a:rPr lang="en" sz="2100">
                <a:solidFill>
                  <a:srgbClr val="999999"/>
                </a:solidFill>
                <a:latin typeface="Ubuntu"/>
                <a:ea typeface="Ubuntu"/>
                <a:cs typeface="Ubuntu"/>
                <a:sym typeface="Ubuntu"/>
              </a:rPr>
              <a:t>Your Authentic Self + </a:t>
            </a:r>
            <a:r>
              <a:rPr b="0" i="0" lang="en" sz="2100" u="none" cap="none" strike="noStrike">
                <a:solidFill>
                  <a:srgbClr val="999999"/>
                </a:solidFill>
                <a:latin typeface="Ubuntu"/>
                <a:ea typeface="Ubuntu"/>
                <a:cs typeface="Ubuntu"/>
                <a:sym typeface="Ubuntu"/>
              </a:rPr>
              <a:t>Opportunities to</a:t>
            </a:r>
            <a:endParaRPr>
              <a:solidFill>
                <a:srgbClr val="999999"/>
              </a:solidFill>
            </a:endParaRPr>
          </a:p>
          <a:p>
            <a:pPr indent="0" lvl="0" marL="0" marR="0" rtl="0" algn="r">
              <a:lnSpc>
                <a:spcPct val="100000"/>
              </a:lnSpc>
              <a:spcBef>
                <a:spcPts val="0"/>
              </a:spcBef>
              <a:spcAft>
                <a:spcPts val="0"/>
              </a:spcAft>
              <a:buClr>
                <a:srgbClr val="000000"/>
              </a:buClr>
              <a:buFont typeface="Arial"/>
              <a:buNone/>
            </a:pPr>
            <a:r>
              <a:rPr b="0" i="0" lang="en" sz="2100" u="none" cap="none" strike="noStrike">
                <a:solidFill>
                  <a:srgbClr val="999999"/>
                </a:solidFill>
                <a:latin typeface="Ubuntu"/>
                <a:ea typeface="Ubuntu"/>
                <a:cs typeface="Ubuntu"/>
                <a:sym typeface="Ubuntu"/>
              </a:rPr>
              <a:t>Liberate</a:t>
            </a:r>
            <a:endParaRPr>
              <a:solidFill>
                <a:srgbClr val="999999"/>
              </a:solidFill>
            </a:endParaRPr>
          </a:p>
        </p:txBody>
      </p:sp>
      <p:pic>
        <p:nvPicPr>
          <p:cNvPr id="925" name="Google Shape;925;p173"/>
          <p:cNvPicPr preferRelativeResize="0"/>
          <p:nvPr/>
        </p:nvPicPr>
        <p:blipFill rotWithShape="1">
          <a:blip r:embed="rId3">
            <a:alphaModFix/>
          </a:blip>
          <a:srcRect b="0" l="0" r="0" t="0"/>
          <a:stretch/>
        </p:blipFill>
        <p:spPr>
          <a:xfrm>
            <a:off x="3651499" y="2722914"/>
            <a:ext cx="1841100" cy="1611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174"/>
          <p:cNvSpPr txBox="1"/>
          <p:nvPr>
            <p:ph type="title"/>
          </p:nvPr>
        </p:nvSpPr>
        <p:spPr>
          <a:xfrm>
            <a:off x="1707450" y="274647"/>
            <a:ext cx="5024400" cy="881100"/>
          </a:xfrm>
          <a:prstGeom prst="rect">
            <a:avLst/>
          </a:prstGeom>
          <a:solidFill>
            <a:srgbClr val="8D3FAD"/>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Font typeface="Source Sans Pro"/>
              <a:buNone/>
            </a:pPr>
            <a:r>
              <a:rPr b="0" i="0" lang="en" sz="4400" u="none" cap="none" strike="noStrike">
                <a:solidFill>
                  <a:schemeClr val="lt1"/>
                </a:solidFill>
                <a:latin typeface="Source Sans Pro"/>
                <a:ea typeface="Source Sans Pro"/>
                <a:cs typeface="Source Sans Pro"/>
                <a:sym typeface="Source Sans Pro"/>
              </a:rPr>
              <a:t>What to NOTICE</a:t>
            </a:r>
            <a:endParaRPr/>
          </a:p>
        </p:txBody>
      </p:sp>
      <p:sp>
        <p:nvSpPr>
          <p:cNvPr id="931" name="Google Shape;931;p174"/>
          <p:cNvSpPr txBox="1"/>
          <p:nvPr>
            <p:ph idx="1" type="body"/>
          </p:nvPr>
        </p:nvSpPr>
        <p:spPr>
          <a:xfrm>
            <a:off x="76200" y="1295400"/>
            <a:ext cx="8969100" cy="5060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FFE098"/>
              </a:buClr>
              <a:buSzPts val="2960"/>
              <a:buFont typeface="Ubuntu"/>
              <a:buChar char="•"/>
            </a:pPr>
            <a:r>
              <a:rPr b="0" i="0" lang="en" sz="2960" u="none" cap="none" strike="noStrike">
                <a:solidFill>
                  <a:srgbClr val="FFE098"/>
                </a:solidFill>
                <a:latin typeface="Ubuntu"/>
                <a:ea typeface="Ubuntu"/>
                <a:cs typeface="Ubuntu"/>
                <a:sym typeface="Ubuntu"/>
              </a:rPr>
              <a:t>Identity</a:t>
            </a:r>
            <a:r>
              <a:rPr b="0" i="0" lang="en" sz="2960" u="none" cap="none" strike="noStrike">
                <a:solidFill>
                  <a:schemeClr val="lt1"/>
                </a:solidFill>
                <a:latin typeface="Ubuntu"/>
                <a:ea typeface="Ubuntu"/>
                <a:cs typeface="Ubuntu"/>
                <a:sym typeface="Ubuntu"/>
              </a:rPr>
              <a:t>: Who am I/we? Who are our users? </a:t>
            </a:r>
            <a:endParaRPr>
              <a:latin typeface="Ubuntu"/>
              <a:ea typeface="Ubuntu"/>
              <a:cs typeface="Ubuntu"/>
              <a:sym typeface="Ubuntu"/>
            </a:endParaRPr>
          </a:p>
          <a:p>
            <a:pPr indent="-342900" lvl="0" marL="342900" marR="0" rtl="0" algn="l">
              <a:lnSpc>
                <a:spcPct val="80000"/>
              </a:lnSpc>
              <a:spcBef>
                <a:spcPts val="1792"/>
              </a:spcBef>
              <a:spcAft>
                <a:spcPts val="0"/>
              </a:spcAft>
              <a:buClr>
                <a:srgbClr val="FFE098"/>
              </a:buClr>
              <a:buSzPts val="2960"/>
              <a:buFont typeface="Ubuntu"/>
              <a:buChar char="•"/>
            </a:pPr>
            <a:r>
              <a:rPr b="0" i="0" lang="en" sz="2960" u="none" cap="none" strike="noStrike">
                <a:solidFill>
                  <a:srgbClr val="FFE098"/>
                </a:solidFill>
                <a:latin typeface="Ubuntu"/>
                <a:ea typeface="Ubuntu"/>
                <a:cs typeface="Ubuntu"/>
                <a:sym typeface="Ubuntu"/>
              </a:rPr>
              <a:t>Power</a:t>
            </a:r>
            <a:r>
              <a:rPr b="0" i="0" lang="en" sz="2960" u="none" cap="none" strike="noStrike">
                <a:solidFill>
                  <a:schemeClr val="lt1"/>
                </a:solidFill>
                <a:latin typeface="Ubuntu"/>
                <a:ea typeface="Ubuntu"/>
                <a:cs typeface="Ubuntu"/>
                <a:sym typeface="Ubuntu"/>
              </a:rPr>
              <a:t>: How are we respectively situated (relative to opportunity, institutional power)? </a:t>
            </a:r>
            <a:endParaRPr>
              <a:latin typeface="Ubuntu"/>
              <a:ea typeface="Ubuntu"/>
              <a:cs typeface="Ubuntu"/>
              <a:sym typeface="Ubuntu"/>
            </a:endParaRPr>
          </a:p>
          <a:p>
            <a:pPr indent="-342900" lvl="0" marL="342900" marR="0" rtl="0" algn="l">
              <a:lnSpc>
                <a:spcPct val="80000"/>
              </a:lnSpc>
              <a:spcBef>
                <a:spcPts val="1792"/>
              </a:spcBef>
              <a:spcAft>
                <a:spcPts val="0"/>
              </a:spcAft>
              <a:buClr>
                <a:srgbClr val="FFE098"/>
              </a:buClr>
              <a:buSzPts val="2960"/>
              <a:buFont typeface="Ubuntu"/>
              <a:buChar char="•"/>
            </a:pPr>
            <a:r>
              <a:rPr b="0" i="0" lang="en" sz="2960" u="none" cap="none" strike="noStrike">
                <a:solidFill>
                  <a:srgbClr val="FFE098"/>
                </a:solidFill>
                <a:latin typeface="Ubuntu"/>
                <a:ea typeface="Ubuntu"/>
                <a:cs typeface="Ubuntu"/>
                <a:sym typeface="Ubuntu"/>
              </a:rPr>
              <a:t>Context</a:t>
            </a:r>
            <a:r>
              <a:rPr b="0" i="0" lang="en" sz="2960" u="none" cap="none" strike="noStrike">
                <a:solidFill>
                  <a:schemeClr val="lt1"/>
                </a:solidFill>
                <a:latin typeface="Ubuntu"/>
                <a:ea typeface="Ubuntu"/>
                <a:cs typeface="Ubuntu"/>
                <a:sym typeface="Ubuntu"/>
              </a:rPr>
              <a:t>: What is our situation, our equity challenges? </a:t>
            </a:r>
            <a:endParaRPr>
              <a:latin typeface="Ubuntu"/>
              <a:ea typeface="Ubuntu"/>
              <a:cs typeface="Ubuntu"/>
              <a:sym typeface="Ubuntu"/>
            </a:endParaRPr>
          </a:p>
          <a:p>
            <a:pPr indent="-342900" lvl="0" marL="342900" marR="0" rtl="0" algn="l">
              <a:lnSpc>
                <a:spcPct val="80000"/>
              </a:lnSpc>
              <a:spcBef>
                <a:spcPts val="1792"/>
              </a:spcBef>
              <a:spcAft>
                <a:spcPts val="0"/>
              </a:spcAft>
              <a:buClr>
                <a:srgbClr val="FFE098"/>
              </a:buClr>
              <a:buSzPts val="2960"/>
              <a:buFont typeface="Ubuntu"/>
              <a:buChar char="•"/>
            </a:pPr>
            <a:r>
              <a:rPr b="0" i="0" lang="en" sz="2960" u="none" cap="none" strike="noStrike">
                <a:solidFill>
                  <a:srgbClr val="FFE098"/>
                </a:solidFill>
                <a:latin typeface="Ubuntu"/>
                <a:ea typeface="Ubuntu"/>
                <a:cs typeface="Ubuntu"/>
                <a:sym typeface="Ubuntu"/>
              </a:rPr>
              <a:t>Partnership</a:t>
            </a:r>
            <a:r>
              <a:rPr b="0" i="0" lang="en" sz="2960" u="none" cap="none" strike="noStrike">
                <a:solidFill>
                  <a:schemeClr val="lt1"/>
                </a:solidFill>
                <a:latin typeface="Ubuntu"/>
                <a:ea typeface="Ubuntu"/>
                <a:cs typeface="Ubuntu"/>
                <a:sym typeface="Ubuntu"/>
              </a:rPr>
              <a:t>: Given the above, how can we create a partnership that is liberating for all in the process? </a:t>
            </a:r>
            <a:endParaRPr>
              <a:latin typeface="Ubuntu"/>
              <a:ea typeface="Ubuntu"/>
              <a:cs typeface="Ubuntu"/>
              <a:sym typeface="Ubuntu"/>
            </a:endParaRPr>
          </a:p>
          <a:p>
            <a:pPr indent="-342900" lvl="0" marL="342900" marR="0" rtl="0" algn="l">
              <a:lnSpc>
                <a:spcPct val="80000"/>
              </a:lnSpc>
              <a:spcBef>
                <a:spcPts val="1792"/>
              </a:spcBef>
              <a:spcAft>
                <a:spcPts val="0"/>
              </a:spcAft>
              <a:buClr>
                <a:srgbClr val="FFE098"/>
              </a:buClr>
              <a:buSzPts val="2960"/>
              <a:buFont typeface="Ubuntu"/>
              <a:buChar char="•"/>
            </a:pPr>
            <a:r>
              <a:rPr b="0" i="0" lang="en" sz="2960" u="none" cap="none" strike="noStrike">
                <a:solidFill>
                  <a:srgbClr val="FFE098"/>
                </a:solidFill>
                <a:latin typeface="Ubuntu"/>
                <a:ea typeface="Ubuntu"/>
                <a:cs typeface="Ubuntu"/>
                <a:sym typeface="Ubuntu"/>
              </a:rPr>
              <a:t>Intention</a:t>
            </a:r>
            <a:r>
              <a:rPr b="0" i="0" lang="en" sz="2960" u="none" cap="none" strike="noStrike">
                <a:solidFill>
                  <a:schemeClr val="lt1"/>
                </a:solidFill>
                <a:latin typeface="Ubuntu"/>
                <a:ea typeface="Ubuntu"/>
                <a:cs typeface="Ubuntu"/>
                <a:sym typeface="Ubuntu"/>
              </a:rPr>
              <a:t>: … So that what we design generates increased equity </a:t>
            </a:r>
            <a:endParaRPr>
              <a:latin typeface="Ubuntu"/>
              <a:ea typeface="Ubuntu"/>
              <a:cs typeface="Ubuntu"/>
              <a:sym typeface="Ubuntu"/>
            </a:endParaRPr>
          </a:p>
          <a:p>
            <a:pPr indent="-154940" lvl="0" marL="342900" marR="0" rtl="0" algn="l">
              <a:lnSpc>
                <a:spcPct val="80000"/>
              </a:lnSpc>
              <a:spcBef>
                <a:spcPts val="1792"/>
              </a:spcBef>
              <a:spcAft>
                <a:spcPts val="0"/>
              </a:spcAft>
              <a:buClr>
                <a:schemeClr val="lt1"/>
              </a:buClr>
              <a:buSzPts val="2960"/>
              <a:buFont typeface="Arial"/>
              <a:buNone/>
            </a:pPr>
            <a:r>
              <a:t/>
            </a:r>
            <a:endParaRPr b="0" i="0" sz="2960" u="none" cap="none" strike="noStrike">
              <a:solidFill>
                <a:schemeClr val="lt1"/>
              </a:solidFill>
              <a:latin typeface="Source Sans Pro"/>
              <a:ea typeface="Source Sans Pro"/>
              <a:cs typeface="Source Sans Pro"/>
              <a:sym typeface="Source Sans Pro"/>
            </a:endParaRPr>
          </a:p>
        </p:txBody>
      </p:sp>
      <p:pic>
        <p:nvPicPr>
          <p:cNvPr id="932" name="Google Shape;932;p174"/>
          <p:cNvPicPr preferRelativeResize="0"/>
          <p:nvPr/>
        </p:nvPicPr>
        <p:blipFill rotWithShape="1">
          <a:blip r:embed="rId3">
            <a:alphaModFix/>
          </a:blip>
          <a:srcRect b="33674" l="24997" r="25512" t="31763"/>
          <a:stretch/>
        </p:blipFill>
        <p:spPr>
          <a:xfrm>
            <a:off x="7732798" y="6211100"/>
            <a:ext cx="1258800" cy="49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175"/>
          <p:cNvSpPr txBox="1"/>
          <p:nvPr/>
        </p:nvSpPr>
        <p:spPr>
          <a:xfrm>
            <a:off x="655475" y="970968"/>
            <a:ext cx="2842800" cy="69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Ubuntu"/>
              <a:buNone/>
            </a:pPr>
            <a:r>
              <a:rPr b="0" i="0" lang="en" sz="3200" u="none" cap="none" strike="noStrike">
                <a:solidFill>
                  <a:srgbClr val="000000"/>
                </a:solidFill>
                <a:latin typeface="Ubuntu"/>
                <a:ea typeface="Ubuntu"/>
                <a:cs typeface="Ubuntu"/>
                <a:sym typeface="Ubuntu"/>
              </a:rPr>
              <a:t>NOTICE</a:t>
            </a:r>
            <a:endParaRPr/>
          </a:p>
          <a:p>
            <a:pPr indent="0" lvl="0" marL="0" marR="0" rtl="0" algn="l">
              <a:lnSpc>
                <a:spcPct val="100000"/>
              </a:lnSpc>
              <a:spcBef>
                <a:spcPts val="0"/>
              </a:spcBef>
              <a:spcAft>
                <a:spcPts val="0"/>
              </a:spcAft>
              <a:buClr>
                <a:srgbClr val="B7B7B7"/>
              </a:buClr>
              <a:buFont typeface="Ubuntu"/>
              <a:buNone/>
            </a:pPr>
            <a:r>
              <a:rPr b="0" i="0" lang="en" sz="2100" u="none" cap="none" strike="noStrike">
                <a:solidFill>
                  <a:srgbClr val="666666"/>
                </a:solidFill>
                <a:latin typeface="Ubuntu"/>
                <a:ea typeface="Ubuntu"/>
                <a:cs typeface="Ubuntu"/>
                <a:sym typeface="Ubuntu"/>
              </a:rPr>
              <a:t>Emotions, actions, insights + impact</a:t>
            </a:r>
            <a:endParaRPr>
              <a:solidFill>
                <a:srgbClr val="666666"/>
              </a:solidFill>
            </a:endParaRPr>
          </a:p>
        </p:txBody>
      </p:sp>
      <p:sp>
        <p:nvSpPr>
          <p:cNvPr id="938" name="Google Shape;938;p175"/>
          <p:cNvSpPr txBox="1"/>
          <p:nvPr/>
        </p:nvSpPr>
        <p:spPr>
          <a:xfrm>
            <a:off x="4780200" y="4307100"/>
            <a:ext cx="3653100" cy="1223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Font typeface="Ubuntu"/>
              <a:buNone/>
            </a:pPr>
            <a:r>
              <a:rPr b="0" i="0" lang="en" sz="3200" u="none" cap="none" strike="noStrike">
                <a:solidFill>
                  <a:srgbClr val="000000"/>
                </a:solidFill>
                <a:latin typeface="Ubuntu"/>
                <a:ea typeface="Ubuntu"/>
                <a:cs typeface="Ubuntu"/>
                <a:sym typeface="Ubuntu"/>
              </a:rPr>
              <a:t>SHARE</a:t>
            </a:r>
            <a:endParaRPr/>
          </a:p>
          <a:p>
            <a:pPr indent="0" lvl="0" marL="0" marR="0" rtl="0" algn="r">
              <a:lnSpc>
                <a:spcPct val="100000"/>
              </a:lnSpc>
              <a:spcBef>
                <a:spcPts val="0"/>
              </a:spcBef>
              <a:spcAft>
                <a:spcPts val="0"/>
              </a:spcAft>
              <a:buClr>
                <a:srgbClr val="666666"/>
              </a:buClr>
              <a:buFont typeface="Ubuntu"/>
              <a:buNone/>
            </a:pPr>
            <a:r>
              <a:rPr b="0" i="0" lang="en" sz="2100" u="none" cap="none" strike="noStrike">
                <a:solidFill>
                  <a:srgbClr val="666666"/>
                </a:solidFill>
                <a:latin typeface="Ubuntu"/>
                <a:ea typeface="Ubuntu"/>
                <a:cs typeface="Ubuntu"/>
                <a:sym typeface="Ubuntu"/>
              </a:rPr>
              <a:t>Our learning, our process + Opportunities to Co-Design </a:t>
            </a:r>
            <a:endParaRPr/>
          </a:p>
        </p:txBody>
      </p:sp>
      <p:pic>
        <p:nvPicPr>
          <p:cNvPr id="939" name="Google Shape;939;p175"/>
          <p:cNvPicPr preferRelativeResize="0"/>
          <p:nvPr/>
        </p:nvPicPr>
        <p:blipFill rotWithShape="1">
          <a:blip r:embed="rId3">
            <a:alphaModFix/>
          </a:blip>
          <a:srcRect b="0" l="0" r="0" t="0"/>
          <a:stretch/>
        </p:blipFill>
        <p:spPr>
          <a:xfrm>
            <a:off x="3651499" y="2735636"/>
            <a:ext cx="1841100" cy="161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176"/>
          <p:cNvSpPr txBox="1"/>
          <p:nvPr/>
        </p:nvSpPr>
        <p:spPr>
          <a:xfrm>
            <a:off x="624750" y="1155225"/>
            <a:ext cx="2842800" cy="69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Ubuntu"/>
              <a:buNone/>
            </a:pPr>
            <a:r>
              <a:rPr b="0" i="0" lang="en" sz="3200" u="none" cap="none" strike="noStrike">
                <a:solidFill>
                  <a:srgbClr val="000000"/>
                </a:solidFill>
                <a:latin typeface="Ubuntu"/>
                <a:ea typeface="Ubuntu"/>
                <a:cs typeface="Ubuntu"/>
                <a:sym typeface="Ubuntu"/>
              </a:rPr>
              <a:t>EQUITY</a:t>
            </a:r>
            <a:endParaRPr/>
          </a:p>
          <a:p>
            <a:pPr indent="0" lvl="0" marL="0" marR="0" rtl="0" algn="l">
              <a:lnSpc>
                <a:spcPct val="100000"/>
              </a:lnSpc>
              <a:spcBef>
                <a:spcPts val="0"/>
              </a:spcBef>
              <a:spcAft>
                <a:spcPts val="0"/>
              </a:spcAft>
              <a:buClr>
                <a:srgbClr val="B7B7B7"/>
              </a:buClr>
              <a:buFont typeface="Ubuntu"/>
              <a:buNone/>
            </a:pPr>
            <a:r>
              <a:rPr b="0" i="0" lang="en" sz="2100" u="none" cap="none" strike="noStrike">
                <a:solidFill>
                  <a:srgbClr val="666666"/>
                </a:solidFill>
                <a:latin typeface="Ubuntu"/>
                <a:ea typeface="Ubuntu"/>
                <a:cs typeface="Ubuntu"/>
                <a:sym typeface="Ubuntu"/>
              </a:rPr>
              <a:t>Notice self, power + oppression</a:t>
            </a:r>
            <a:endParaRPr>
              <a:solidFill>
                <a:srgbClr val="666666"/>
              </a:solidFill>
            </a:endParaRPr>
          </a:p>
        </p:txBody>
      </p:sp>
      <p:sp>
        <p:nvSpPr>
          <p:cNvPr id="945" name="Google Shape;945;p176"/>
          <p:cNvSpPr txBox="1"/>
          <p:nvPr/>
        </p:nvSpPr>
        <p:spPr>
          <a:xfrm>
            <a:off x="5353375" y="4278700"/>
            <a:ext cx="2970600" cy="69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Font typeface="Ubuntu"/>
              <a:buNone/>
            </a:pPr>
            <a:r>
              <a:rPr b="0" i="0" lang="en" sz="3200" u="none" cap="none" strike="noStrike">
                <a:solidFill>
                  <a:srgbClr val="000000"/>
                </a:solidFill>
                <a:latin typeface="Ubuntu"/>
                <a:ea typeface="Ubuntu"/>
                <a:cs typeface="Ubuntu"/>
                <a:sym typeface="Ubuntu"/>
              </a:rPr>
              <a:t>PAUSE</a:t>
            </a:r>
            <a:endParaRPr/>
          </a:p>
          <a:p>
            <a:pPr indent="0" lvl="0" marL="0" marR="0" rtl="0" algn="r">
              <a:lnSpc>
                <a:spcPct val="100000"/>
              </a:lnSpc>
              <a:spcBef>
                <a:spcPts val="0"/>
              </a:spcBef>
              <a:spcAft>
                <a:spcPts val="0"/>
              </a:spcAft>
              <a:buClr>
                <a:srgbClr val="B7B7B7"/>
              </a:buClr>
              <a:buFont typeface="Ubuntu"/>
              <a:buNone/>
            </a:pPr>
            <a:r>
              <a:rPr b="0" i="0" lang="en" sz="2100" u="none" cap="none" strike="noStrike">
                <a:solidFill>
                  <a:srgbClr val="666666"/>
                </a:solidFill>
                <a:latin typeface="Ubuntu"/>
                <a:ea typeface="Ubuntu"/>
                <a:cs typeface="Ubuntu"/>
                <a:sym typeface="Ubuntu"/>
              </a:rPr>
              <a:t>to notice emotions, new understanding + Challenge Power</a:t>
            </a:r>
            <a:endParaRPr>
              <a:solidFill>
                <a:srgbClr val="666666"/>
              </a:solidFill>
            </a:endParaRPr>
          </a:p>
        </p:txBody>
      </p:sp>
      <p:pic>
        <p:nvPicPr>
          <p:cNvPr id="946" name="Google Shape;946;p176"/>
          <p:cNvPicPr preferRelativeResize="0"/>
          <p:nvPr/>
        </p:nvPicPr>
        <p:blipFill rotWithShape="1">
          <a:blip r:embed="rId3">
            <a:alphaModFix/>
          </a:blip>
          <a:srcRect b="0" l="0" r="0" t="0"/>
          <a:stretch/>
        </p:blipFill>
        <p:spPr>
          <a:xfrm>
            <a:off x="3651499" y="2725543"/>
            <a:ext cx="1841100" cy="1611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pic>
        <p:nvPicPr>
          <p:cNvPr id="951" name="Google Shape;951;p177"/>
          <p:cNvPicPr preferRelativeResize="0"/>
          <p:nvPr/>
        </p:nvPicPr>
        <p:blipFill rotWithShape="1">
          <a:blip r:embed="rId3">
            <a:alphaModFix/>
          </a:blip>
          <a:srcRect b="0" l="0" r="0" t="0"/>
          <a:stretch/>
        </p:blipFill>
        <p:spPr>
          <a:xfrm>
            <a:off x="1437723" y="304800"/>
            <a:ext cx="5967300" cy="6109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pic>
        <p:nvPicPr>
          <p:cNvPr id="956" name="Google Shape;956;p178"/>
          <p:cNvPicPr preferRelativeResize="0"/>
          <p:nvPr/>
        </p:nvPicPr>
        <p:blipFill rotWithShape="1">
          <a:blip r:embed="rId3">
            <a:alphaModFix amt="12000"/>
          </a:blip>
          <a:srcRect b="0" l="0" r="0" t="0"/>
          <a:stretch/>
        </p:blipFill>
        <p:spPr>
          <a:xfrm>
            <a:off x="202699" y="3909000"/>
            <a:ext cx="4190100" cy="4290000"/>
          </a:xfrm>
          <a:prstGeom prst="rect">
            <a:avLst/>
          </a:prstGeom>
          <a:noFill/>
          <a:ln>
            <a:noFill/>
          </a:ln>
        </p:spPr>
      </p:pic>
      <p:sp>
        <p:nvSpPr>
          <p:cNvPr id="957" name="Google Shape;957;p178"/>
          <p:cNvSpPr/>
          <p:nvPr/>
        </p:nvSpPr>
        <p:spPr>
          <a:xfrm>
            <a:off x="4032188" y="1191725"/>
            <a:ext cx="1580700" cy="1306200"/>
          </a:xfrm>
          <a:prstGeom prst="hexagon">
            <a:avLst>
              <a:gd fmla="val 29776" name="adj"/>
              <a:gd fmla="val 115470" name="vf"/>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Ubuntu"/>
                <a:ea typeface="Ubuntu"/>
                <a:cs typeface="Ubuntu"/>
                <a:sym typeface="Ubuntu"/>
              </a:rPr>
              <a:t>IDENTITY</a:t>
            </a:r>
            <a:endParaRPr b="1">
              <a:solidFill>
                <a:srgbClr val="FFFFFF"/>
              </a:solidFill>
              <a:latin typeface="Ubuntu"/>
              <a:ea typeface="Ubuntu"/>
              <a:cs typeface="Ubuntu"/>
              <a:sym typeface="Ubuntu"/>
            </a:endParaRPr>
          </a:p>
        </p:txBody>
      </p:sp>
      <p:sp>
        <p:nvSpPr>
          <p:cNvPr id="958" name="Google Shape;958;p178"/>
          <p:cNvSpPr/>
          <p:nvPr/>
        </p:nvSpPr>
        <p:spPr>
          <a:xfrm>
            <a:off x="5269239" y="1853396"/>
            <a:ext cx="1533900" cy="1377600"/>
          </a:xfrm>
          <a:prstGeom prst="hexagon">
            <a:avLst>
              <a:gd fmla="val 27965" name="adj"/>
              <a:gd fmla="val 115470" name="vf"/>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Ubuntu"/>
                <a:ea typeface="Ubuntu"/>
                <a:cs typeface="Ubuntu"/>
                <a:sym typeface="Ubuntu"/>
              </a:rPr>
              <a:t>POWER</a:t>
            </a:r>
            <a:endParaRPr b="1">
              <a:solidFill>
                <a:srgbClr val="FFFFFF"/>
              </a:solidFill>
              <a:latin typeface="Ubuntu"/>
              <a:ea typeface="Ubuntu"/>
              <a:cs typeface="Ubuntu"/>
              <a:sym typeface="Ubuntu"/>
            </a:endParaRPr>
          </a:p>
        </p:txBody>
      </p:sp>
      <p:sp>
        <p:nvSpPr>
          <p:cNvPr id="959" name="Google Shape;959;p178"/>
          <p:cNvSpPr/>
          <p:nvPr/>
        </p:nvSpPr>
        <p:spPr>
          <a:xfrm>
            <a:off x="4032179" y="3983885"/>
            <a:ext cx="1533900" cy="1377600"/>
          </a:xfrm>
          <a:prstGeom prst="hexagon">
            <a:avLst>
              <a:gd fmla="val 29776" name="adj"/>
              <a:gd fmla="val 115470" name="vf"/>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Ubuntu"/>
              <a:ea typeface="Ubuntu"/>
              <a:cs typeface="Ubuntu"/>
              <a:sym typeface="Ubuntu"/>
            </a:endParaRPr>
          </a:p>
        </p:txBody>
      </p:sp>
      <p:sp>
        <p:nvSpPr>
          <p:cNvPr id="960" name="Google Shape;960;p178"/>
          <p:cNvSpPr/>
          <p:nvPr/>
        </p:nvSpPr>
        <p:spPr>
          <a:xfrm>
            <a:off x="2858900" y="3297375"/>
            <a:ext cx="1533900" cy="1377600"/>
          </a:xfrm>
          <a:prstGeom prst="hexagon">
            <a:avLst>
              <a:gd fmla="val 29776" name="adj"/>
              <a:gd fmla="val 115470" name="vf"/>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Ubuntu"/>
              <a:ea typeface="Ubuntu"/>
              <a:cs typeface="Ubuntu"/>
              <a:sym typeface="Ubuntu"/>
            </a:endParaRPr>
          </a:p>
        </p:txBody>
      </p:sp>
      <p:sp>
        <p:nvSpPr>
          <p:cNvPr id="961" name="Google Shape;961;p178"/>
          <p:cNvSpPr txBox="1"/>
          <p:nvPr/>
        </p:nvSpPr>
        <p:spPr>
          <a:xfrm>
            <a:off x="4088540" y="4503205"/>
            <a:ext cx="14214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Ubuntu"/>
                <a:ea typeface="Ubuntu"/>
                <a:cs typeface="Ubuntu"/>
                <a:sym typeface="Ubuntu"/>
              </a:rPr>
              <a:t>PARTNERSHIP</a:t>
            </a:r>
            <a:endParaRPr/>
          </a:p>
        </p:txBody>
      </p:sp>
      <p:sp>
        <p:nvSpPr>
          <p:cNvPr id="962" name="Google Shape;962;p178"/>
          <p:cNvSpPr/>
          <p:nvPr/>
        </p:nvSpPr>
        <p:spPr>
          <a:xfrm>
            <a:off x="5245850" y="3297375"/>
            <a:ext cx="1580700" cy="1377600"/>
          </a:xfrm>
          <a:prstGeom prst="hexagon">
            <a:avLst>
              <a:gd fmla="val 29776" name="adj"/>
              <a:gd fmla="val 115470" name="vf"/>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Ubuntu"/>
              <a:ea typeface="Ubuntu"/>
              <a:cs typeface="Ubuntu"/>
              <a:sym typeface="Ubuntu"/>
            </a:endParaRPr>
          </a:p>
        </p:txBody>
      </p:sp>
      <p:sp>
        <p:nvSpPr>
          <p:cNvPr id="963" name="Google Shape;963;p178"/>
          <p:cNvSpPr txBox="1"/>
          <p:nvPr/>
        </p:nvSpPr>
        <p:spPr>
          <a:xfrm>
            <a:off x="2915153" y="3740477"/>
            <a:ext cx="14214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Ubuntu"/>
                <a:ea typeface="Ubuntu"/>
                <a:cs typeface="Ubuntu"/>
                <a:sym typeface="Ubuntu"/>
              </a:rPr>
              <a:t>INTENTION</a:t>
            </a:r>
            <a:endParaRPr/>
          </a:p>
        </p:txBody>
      </p:sp>
      <p:sp>
        <p:nvSpPr>
          <p:cNvPr id="964" name="Google Shape;964;p178"/>
          <p:cNvSpPr txBox="1"/>
          <p:nvPr/>
        </p:nvSpPr>
        <p:spPr>
          <a:xfrm>
            <a:off x="5269239" y="3740477"/>
            <a:ext cx="14214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Ubuntu"/>
                <a:ea typeface="Ubuntu"/>
                <a:cs typeface="Ubuntu"/>
                <a:sym typeface="Ubuntu"/>
              </a:rPr>
              <a:t>CONTEXT</a:t>
            </a:r>
            <a:endParaRPr/>
          </a:p>
        </p:txBody>
      </p:sp>
      <p:pic>
        <p:nvPicPr>
          <p:cNvPr id="965" name="Google Shape;965;p178"/>
          <p:cNvPicPr preferRelativeResize="0"/>
          <p:nvPr/>
        </p:nvPicPr>
        <p:blipFill>
          <a:blip r:embed="rId4">
            <a:alphaModFix/>
          </a:blip>
          <a:stretch>
            <a:fillRect/>
          </a:stretch>
        </p:blipFill>
        <p:spPr>
          <a:xfrm>
            <a:off x="4015538" y="2552192"/>
            <a:ext cx="1580730" cy="1377615"/>
          </a:xfrm>
          <a:prstGeom prst="rect">
            <a:avLst/>
          </a:prstGeom>
          <a:noFill/>
          <a:ln>
            <a:noFill/>
          </a:ln>
        </p:spPr>
      </p:pic>
      <p:pic>
        <p:nvPicPr>
          <p:cNvPr id="966" name="Google Shape;966;p178"/>
          <p:cNvPicPr preferRelativeResize="0"/>
          <p:nvPr/>
        </p:nvPicPr>
        <p:blipFill rotWithShape="1">
          <a:blip r:embed="rId3">
            <a:alphaModFix amt="12000"/>
          </a:blip>
          <a:srcRect b="0" l="0" r="0" t="0"/>
          <a:stretch/>
        </p:blipFill>
        <p:spPr>
          <a:xfrm>
            <a:off x="146449" y="-381000"/>
            <a:ext cx="4190100" cy="4290000"/>
          </a:xfrm>
          <a:prstGeom prst="rect">
            <a:avLst/>
          </a:prstGeom>
          <a:noFill/>
          <a:ln>
            <a:noFill/>
          </a:ln>
        </p:spPr>
      </p:pic>
      <p:pic>
        <p:nvPicPr>
          <p:cNvPr id="967" name="Google Shape;967;p178"/>
          <p:cNvPicPr preferRelativeResize="0"/>
          <p:nvPr/>
        </p:nvPicPr>
        <p:blipFill rotWithShape="1">
          <a:blip r:embed="rId3">
            <a:alphaModFix amt="11000"/>
          </a:blip>
          <a:srcRect b="0" l="0" r="0" t="0"/>
          <a:stretch/>
        </p:blipFill>
        <p:spPr>
          <a:xfrm>
            <a:off x="5071549" y="-381000"/>
            <a:ext cx="4190100" cy="429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1" name="Shape 971"/>
        <p:cNvGrpSpPr/>
        <p:nvPr/>
      </p:nvGrpSpPr>
      <p:grpSpPr>
        <a:xfrm>
          <a:off x="0" y="0"/>
          <a:ext cx="0" cy="0"/>
          <a:chOff x="0" y="0"/>
          <a:chExt cx="0" cy="0"/>
        </a:xfrm>
      </p:grpSpPr>
      <p:pic>
        <p:nvPicPr>
          <p:cNvPr id="972" name="Google Shape;972;p179"/>
          <p:cNvPicPr preferRelativeResize="0"/>
          <p:nvPr/>
        </p:nvPicPr>
        <p:blipFill>
          <a:blip r:embed="rId3">
            <a:alphaModFix/>
          </a:blip>
          <a:stretch>
            <a:fillRect/>
          </a:stretch>
        </p:blipFill>
        <p:spPr>
          <a:xfrm>
            <a:off x="389351" y="-2143025"/>
            <a:ext cx="6258902" cy="64992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pic>
        <p:nvPicPr>
          <p:cNvPr descr="Thomas_Jefferson_by_Rembrandt_Peale,_1800.jpg" id="718" name="Google Shape;718;p153"/>
          <p:cNvPicPr preferRelativeResize="0"/>
          <p:nvPr/>
        </p:nvPicPr>
        <p:blipFill rotWithShape="1">
          <a:blip r:embed="rId3">
            <a:alphaModFix/>
          </a:blip>
          <a:srcRect b="0" l="0" r="0" t="0"/>
          <a:stretch/>
        </p:blipFill>
        <p:spPr>
          <a:xfrm>
            <a:off x="0" y="1"/>
            <a:ext cx="9144000" cy="6562800"/>
          </a:xfrm>
          <a:prstGeom prst="rect">
            <a:avLst/>
          </a:prstGeom>
          <a:noFill/>
          <a:ln>
            <a:noFill/>
          </a:ln>
        </p:spPr>
      </p:pic>
      <p:sp>
        <p:nvSpPr>
          <p:cNvPr id="719" name="Google Shape;719;p153"/>
          <p:cNvSpPr/>
          <p:nvPr/>
        </p:nvSpPr>
        <p:spPr>
          <a:xfrm>
            <a:off x="6582996" y="165100"/>
            <a:ext cx="29712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Font typeface="Calibri"/>
              <a:buNone/>
            </a:pPr>
            <a:r>
              <a:rPr b="0" i="0" lang="en" sz="1000" u="none" cap="none" strike="noStrike">
                <a:solidFill>
                  <a:srgbClr val="FFFFFF"/>
                </a:solidFill>
                <a:latin typeface="Calibri"/>
                <a:ea typeface="Calibri"/>
                <a:cs typeface="Calibri"/>
                <a:sym typeface="Calibri"/>
              </a:rPr>
              <a:t>Image credit: http://wikimedia.org</a:t>
            </a:r>
            <a:endParaRPr/>
          </a:p>
        </p:txBody>
      </p:sp>
      <p:sp>
        <p:nvSpPr>
          <p:cNvPr id="720" name="Google Shape;720;p153"/>
          <p:cNvSpPr/>
          <p:nvPr/>
        </p:nvSpPr>
        <p:spPr>
          <a:xfrm>
            <a:off x="0" y="4539253"/>
            <a:ext cx="9228900" cy="2387700"/>
          </a:xfrm>
          <a:prstGeom prst="rect">
            <a:avLst/>
          </a:prstGeom>
          <a:solidFill>
            <a:schemeClr val="dk1">
              <a:alpha val="90590"/>
            </a:schemeClr>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Calibri"/>
              <a:ea typeface="Calibri"/>
              <a:cs typeface="Calibri"/>
              <a:sym typeface="Calibri"/>
            </a:endParaRPr>
          </a:p>
        </p:txBody>
      </p:sp>
      <p:sp>
        <p:nvSpPr>
          <p:cNvPr id="721" name="Google Shape;721;p153"/>
          <p:cNvSpPr/>
          <p:nvPr/>
        </p:nvSpPr>
        <p:spPr>
          <a:xfrm>
            <a:off x="203201" y="4539253"/>
            <a:ext cx="8735700" cy="22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Font typeface="Ubuntu"/>
              <a:buNone/>
            </a:pPr>
            <a:r>
              <a:rPr b="0" i="0" lang="en" sz="2200" u="none" cap="none" strike="noStrike">
                <a:solidFill>
                  <a:schemeClr val="lt1"/>
                </a:solidFill>
                <a:latin typeface="Ubuntu"/>
                <a:ea typeface="Ubuntu"/>
                <a:cs typeface="Ubuntu"/>
                <a:sym typeface="Ubuntu"/>
              </a:rPr>
              <a:t>1779: Thomas Jefferson proposes a two-track educational system, with different tracks for (in his words) “the laboring and the learned.” </a:t>
            </a:r>
            <a:endParaRPr/>
          </a:p>
          <a:p>
            <a:pPr indent="0" lvl="0" marL="0" marR="0" rtl="0" algn="l">
              <a:lnSpc>
                <a:spcPct val="100000"/>
              </a:lnSpc>
              <a:spcBef>
                <a:spcPts val="0"/>
              </a:spcBef>
              <a:spcAft>
                <a:spcPts val="0"/>
              </a:spcAft>
              <a:buClr>
                <a:srgbClr val="000000"/>
              </a:buClr>
              <a:buFont typeface="Arial"/>
              <a:buNone/>
            </a:pPr>
            <a:r>
              <a:t/>
            </a:r>
            <a:endParaRPr b="0" i="0" sz="2200" u="none" cap="none" strike="noStrike">
              <a:solidFill>
                <a:schemeClr val="lt1"/>
              </a:solidFill>
              <a:latin typeface="Ubuntu"/>
              <a:ea typeface="Ubuntu"/>
              <a:cs typeface="Ubuntu"/>
              <a:sym typeface="Ubuntu"/>
            </a:endParaRPr>
          </a:p>
          <a:p>
            <a:pPr indent="0" lvl="0" marL="0" marR="0" rtl="0" algn="l">
              <a:lnSpc>
                <a:spcPct val="100000"/>
              </a:lnSpc>
              <a:spcBef>
                <a:spcPts val="0"/>
              </a:spcBef>
              <a:spcAft>
                <a:spcPts val="0"/>
              </a:spcAft>
              <a:buClr>
                <a:schemeClr val="lt1"/>
              </a:buClr>
              <a:buFont typeface="Ubuntu"/>
              <a:buNone/>
            </a:pPr>
            <a:r>
              <a:rPr b="0" i="0" lang="en" sz="2200" u="none" cap="none" strike="noStrike">
                <a:solidFill>
                  <a:schemeClr val="lt1"/>
                </a:solidFill>
                <a:latin typeface="Ubuntu"/>
                <a:ea typeface="Ubuntu"/>
                <a:cs typeface="Ubuntu"/>
                <a:sym typeface="Ubuntu"/>
              </a:rPr>
              <a:t>Scholarships would allow a select few of the laboring class to advance by “raking a few geniuses from the rubbish.”</a:t>
            </a:r>
            <a:endParaRPr/>
          </a:p>
        </p:txBody>
      </p:sp>
      <p:pic>
        <p:nvPicPr>
          <p:cNvPr id="722" name="Google Shape;722;p153"/>
          <p:cNvPicPr preferRelativeResize="0"/>
          <p:nvPr/>
        </p:nvPicPr>
        <p:blipFill>
          <a:blip r:embed="rId4">
            <a:alphaModFix/>
          </a:blip>
          <a:stretch>
            <a:fillRect/>
          </a:stretch>
        </p:blipFill>
        <p:spPr>
          <a:xfrm>
            <a:off x="7466375" y="6337326"/>
            <a:ext cx="1571900" cy="52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pic>
        <p:nvPicPr>
          <p:cNvPr id="977" name="Google Shape;977;p180"/>
          <p:cNvPicPr preferRelativeResize="0"/>
          <p:nvPr/>
        </p:nvPicPr>
        <p:blipFill>
          <a:blip r:embed="rId3">
            <a:alphaModFix/>
          </a:blip>
          <a:stretch>
            <a:fillRect/>
          </a:stretch>
        </p:blipFill>
        <p:spPr>
          <a:xfrm>
            <a:off x="389351" y="-2143025"/>
            <a:ext cx="6258902" cy="6499203"/>
          </a:xfrm>
          <a:prstGeom prst="rect">
            <a:avLst/>
          </a:prstGeom>
          <a:noFill/>
          <a:ln>
            <a:noFill/>
          </a:ln>
        </p:spPr>
      </p:pic>
      <p:pic>
        <p:nvPicPr>
          <p:cNvPr id="978" name="Google Shape;978;p180"/>
          <p:cNvPicPr preferRelativeResize="0"/>
          <p:nvPr/>
        </p:nvPicPr>
        <p:blipFill>
          <a:blip r:embed="rId3">
            <a:alphaModFix/>
          </a:blip>
          <a:stretch>
            <a:fillRect/>
          </a:stretch>
        </p:blipFill>
        <p:spPr>
          <a:xfrm>
            <a:off x="4149626" y="-840075"/>
            <a:ext cx="6258902" cy="649920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2" name="Shape 982"/>
        <p:cNvGrpSpPr/>
        <p:nvPr/>
      </p:nvGrpSpPr>
      <p:grpSpPr>
        <a:xfrm>
          <a:off x="0" y="0"/>
          <a:ext cx="0" cy="0"/>
          <a:chOff x="0" y="0"/>
          <a:chExt cx="0" cy="0"/>
        </a:xfrm>
      </p:grpSpPr>
      <p:pic>
        <p:nvPicPr>
          <p:cNvPr id="983" name="Google Shape;983;p181"/>
          <p:cNvPicPr preferRelativeResize="0"/>
          <p:nvPr/>
        </p:nvPicPr>
        <p:blipFill>
          <a:blip r:embed="rId3">
            <a:alphaModFix/>
          </a:blip>
          <a:stretch>
            <a:fillRect/>
          </a:stretch>
        </p:blipFill>
        <p:spPr>
          <a:xfrm>
            <a:off x="-346174" y="3503325"/>
            <a:ext cx="6258902" cy="6499203"/>
          </a:xfrm>
          <a:prstGeom prst="rect">
            <a:avLst/>
          </a:prstGeom>
          <a:noFill/>
          <a:ln>
            <a:noFill/>
          </a:ln>
        </p:spPr>
      </p:pic>
      <p:pic>
        <p:nvPicPr>
          <p:cNvPr id="984" name="Google Shape;984;p181"/>
          <p:cNvPicPr preferRelativeResize="0"/>
          <p:nvPr/>
        </p:nvPicPr>
        <p:blipFill>
          <a:blip r:embed="rId3">
            <a:alphaModFix/>
          </a:blip>
          <a:stretch>
            <a:fillRect/>
          </a:stretch>
        </p:blipFill>
        <p:spPr>
          <a:xfrm>
            <a:off x="389351" y="-2143025"/>
            <a:ext cx="6258902" cy="6499203"/>
          </a:xfrm>
          <a:prstGeom prst="rect">
            <a:avLst/>
          </a:prstGeom>
          <a:noFill/>
          <a:ln>
            <a:noFill/>
          </a:ln>
        </p:spPr>
      </p:pic>
      <p:pic>
        <p:nvPicPr>
          <p:cNvPr id="985" name="Google Shape;985;p181"/>
          <p:cNvPicPr preferRelativeResize="0"/>
          <p:nvPr/>
        </p:nvPicPr>
        <p:blipFill>
          <a:blip r:embed="rId3">
            <a:alphaModFix/>
          </a:blip>
          <a:stretch>
            <a:fillRect/>
          </a:stretch>
        </p:blipFill>
        <p:spPr>
          <a:xfrm>
            <a:off x="4149626" y="-840075"/>
            <a:ext cx="6258902" cy="6499203"/>
          </a:xfrm>
          <a:prstGeom prst="rect">
            <a:avLst/>
          </a:prstGeom>
          <a:noFill/>
          <a:ln>
            <a:noFill/>
          </a:ln>
        </p:spPr>
      </p:pic>
      <p:pic>
        <p:nvPicPr>
          <p:cNvPr id="986" name="Google Shape;986;p181"/>
          <p:cNvPicPr preferRelativeResize="0"/>
          <p:nvPr/>
        </p:nvPicPr>
        <p:blipFill>
          <a:blip r:embed="rId3">
            <a:alphaModFix/>
          </a:blip>
          <a:stretch>
            <a:fillRect/>
          </a:stretch>
        </p:blipFill>
        <p:spPr>
          <a:xfrm>
            <a:off x="4911626" y="-2135475"/>
            <a:ext cx="6258902" cy="649920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82"/>
          <p:cNvSpPr txBox="1"/>
          <p:nvPr/>
        </p:nvSpPr>
        <p:spPr>
          <a:xfrm>
            <a:off x="655475" y="970968"/>
            <a:ext cx="2842800" cy="69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Ubuntu"/>
              <a:buNone/>
            </a:pPr>
            <a:r>
              <a:rPr b="0" i="0" lang="en" sz="3200" u="none" cap="none" strike="noStrike">
                <a:solidFill>
                  <a:srgbClr val="000000"/>
                </a:solidFill>
                <a:latin typeface="Ubuntu"/>
                <a:ea typeface="Ubuntu"/>
                <a:cs typeface="Ubuntu"/>
                <a:sym typeface="Ubuntu"/>
              </a:rPr>
              <a:t>NOTICE</a:t>
            </a:r>
            <a:endParaRPr/>
          </a:p>
          <a:p>
            <a:pPr indent="0" lvl="0" marL="0" marR="0" rtl="0" algn="l">
              <a:lnSpc>
                <a:spcPct val="100000"/>
              </a:lnSpc>
              <a:spcBef>
                <a:spcPts val="0"/>
              </a:spcBef>
              <a:spcAft>
                <a:spcPts val="0"/>
              </a:spcAft>
              <a:buClr>
                <a:srgbClr val="B7B7B7"/>
              </a:buClr>
              <a:buFont typeface="Ubuntu"/>
              <a:buNone/>
            </a:pPr>
            <a:r>
              <a:rPr b="0" i="0" lang="en" sz="2100" u="none" cap="none" strike="noStrike">
                <a:solidFill>
                  <a:srgbClr val="666666"/>
                </a:solidFill>
                <a:latin typeface="Ubuntu"/>
                <a:ea typeface="Ubuntu"/>
                <a:cs typeface="Ubuntu"/>
                <a:sym typeface="Ubuntu"/>
              </a:rPr>
              <a:t>Emotions, actions, insights + impact</a:t>
            </a:r>
            <a:endParaRPr>
              <a:solidFill>
                <a:srgbClr val="666666"/>
              </a:solidFill>
            </a:endParaRPr>
          </a:p>
        </p:txBody>
      </p:sp>
      <p:sp>
        <p:nvSpPr>
          <p:cNvPr id="992" name="Google Shape;992;p182"/>
          <p:cNvSpPr txBox="1"/>
          <p:nvPr/>
        </p:nvSpPr>
        <p:spPr>
          <a:xfrm>
            <a:off x="4780200" y="4307100"/>
            <a:ext cx="3653100" cy="1223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Font typeface="Ubuntu"/>
              <a:buNone/>
            </a:pPr>
            <a:r>
              <a:rPr b="0" i="0" lang="en" sz="3200" u="none" cap="none" strike="noStrike">
                <a:solidFill>
                  <a:srgbClr val="000000"/>
                </a:solidFill>
                <a:latin typeface="Ubuntu"/>
                <a:ea typeface="Ubuntu"/>
                <a:cs typeface="Ubuntu"/>
                <a:sym typeface="Ubuntu"/>
              </a:rPr>
              <a:t>SHARE</a:t>
            </a:r>
            <a:endParaRPr/>
          </a:p>
          <a:p>
            <a:pPr indent="0" lvl="0" marL="0" marR="0" rtl="0" algn="r">
              <a:lnSpc>
                <a:spcPct val="100000"/>
              </a:lnSpc>
              <a:spcBef>
                <a:spcPts val="0"/>
              </a:spcBef>
              <a:spcAft>
                <a:spcPts val="0"/>
              </a:spcAft>
              <a:buClr>
                <a:srgbClr val="666666"/>
              </a:buClr>
              <a:buFont typeface="Ubuntu"/>
              <a:buNone/>
            </a:pPr>
            <a:r>
              <a:rPr b="0" i="0" lang="en" sz="2100" u="none" cap="none" strike="noStrike">
                <a:solidFill>
                  <a:srgbClr val="666666"/>
                </a:solidFill>
                <a:latin typeface="Ubuntu"/>
                <a:ea typeface="Ubuntu"/>
                <a:cs typeface="Ubuntu"/>
                <a:sym typeface="Ubuntu"/>
              </a:rPr>
              <a:t>Our learning, our process + Opportunities to Co-Design </a:t>
            </a:r>
            <a:endParaRPr/>
          </a:p>
        </p:txBody>
      </p:sp>
      <p:pic>
        <p:nvPicPr>
          <p:cNvPr id="993" name="Google Shape;993;p182"/>
          <p:cNvPicPr preferRelativeResize="0"/>
          <p:nvPr/>
        </p:nvPicPr>
        <p:blipFill rotWithShape="1">
          <a:blip r:embed="rId3">
            <a:alphaModFix/>
          </a:blip>
          <a:srcRect b="0" l="0" r="0" t="0"/>
          <a:stretch/>
        </p:blipFill>
        <p:spPr>
          <a:xfrm>
            <a:off x="3651500" y="2360684"/>
            <a:ext cx="1841100" cy="1602600"/>
          </a:xfrm>
          <a:prstGeom prst="rect">
            <a:avLst/>
          </a:prstGeom>
          <a:noFill/>
          <a:ln>
            <a:noFill/>
          </a:ln>
        </p:spPr>
      </p:pic>
      <p:pic>
        <p:nvPicPr>
          <p:cNvPr id="994" name="Google Shape;994;p182"/>
          <p:cNvPicPr preferRelativeResize="0"/>
          <p:nvPr/>
        </p:nvPicPr>
        <p:blipFill rotWithShape="1">
          <a:blip r:embed="rId4">
            <a:alphaModFix/>
          </a:blip>
          <a:srcRect b="0" l="0" r="0" t="0"/>
          <a:stretch/>
        </p:blipFill>
        <p:spPr>
          <a:xfrm>
            <a:off x="3651499" y="2354636"/>
            <a:ext cx="1841100" cy="1611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83"/>
          <p:cNvSpPr txBox="1"/>
          <p:nvPr/>
        </p:nvSpPr>
        <p:spPr>
          <a:xfrm>
            <a:off x="311700" y="1781122"/>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t/>
            </a:r>
            <a:endParaRPr b="0" i="0" sz="1800" u="none" cap="none" strike="noStrike">
              <a:solidFill>
                <a:srgbClr val="595959"/>
              </a:solidFill>
              <a:latin typeface="Arial"/>
              <a:ea typeface="Arial"/>
              <a:cs typeface="Arial"/>
              <a:sym typeface="Arial"/>
            </a:endParaRPr>
          </a:p>
        </p:txBody>
      </p:sp>
      <p:pic>
        <p:nvPicPr>
          <p:cNvPr id="1000" name="Google Shape;1000;p183"/>
          <p:cNvPicPr preferRelativeResize="0"/>
          <p:nvPr/>
        </p:nvPicPr>
        <p:blipFill rotWithShape="1">
          <a:blip r:embed="rId3">
            <a:alphaModFix/>
          </a:blip>
          <a:srcRect b="13696" l="0" r="0" t="12350"/>
          <a:stretch/>
        </p:blipFill>
        <p:spPr>
          <a:xfrm>
            <a:off x="0" y="1686074"/>
            <a:ext cx="9144000" cy="2974200"/>
          </a:xfrm>
          <a:prstGeom prst="rect">
            <a:avLst/>
          </a:prstGeom>
          <a:noFill/>
          <a:ln>
            <a:noFill/>
          </a:ln>
        </p:spPr>
      </p:pic>
      <p:cxnSp>
        <p:nvCxnSpPr>
          <p:cNvPr id="1001" name="Google Shape;1001;p183"/>
          <p:cNvCxnSpPr/>
          <p:nvPr/>
        </p:nvCxnSpPr>
        <p:spPr>
          <a:xfrm flipH="1">
            <a:off x="1161975" y="2064522"/>
            <a:ext cx="1300200" cy="752700"/>
          </a:xfrm>
          <a:prstGeom prst="straightConnector1">
            <a:avLst/>
          </a:prstGeom>
          <a:noFill/>
          <a:ln cap="flat" cmpd="sng" w="28575">
            <a:solidFill>
              <a:srgbClr val="FF0000"/>
            </a:solidFill>
            <a:prstDash val="solid"/>
            <a:round/>
            <a:headEnd len="sm" w="sm" type="none"/>
            <a:tailEnd len="lg" w="lg" type="triangle"/>
          </a:ln>
        </p:spPr>
      </p:cxnSp>
      <p:cxnSp>
        <p:nvCxnSpPr>
          <p:cNvPr id="1002" name="Google Shape;1002;p183"/>
          <p:cNvCxnSpPr/>
          <p:nvPr/>
        </p:nvCxnSpPr>
        <p:spPr>
          <a:xfrm rot="10800000">
            <a:off x="2211375" y="3296247"/>
            <a:ext cx="969300" cy="786900"/>
          </a:xfrm>
          <a:prstGeom prst="straightConnector1">
            <a:avLst/>
          </a:prstGeom>
          <a:noFill/>
          <a:ln cap="flat" cmpd="sng" w="28575">
            <a:solidFill>
              <a:srgbClr val="3C78D8"/>
            </a:solidFill>
            <a:prstDash val="solid"/>
            <a:round/>
            <a:headEnd len="sm" w="sm" type="none"/>
            <a:tailEnd len="lg" w="lg" type="triangle"/>
          </a:ln>
        </p:spPr>
      </p:cxnSp>
      <p:sp>
        <p:nvSpPr>
          <p:cNvPr id="1003" name="Google Shape;1003;p183"/>
          <p:cNvSpPr txBox="1"/>
          <p:nvPr/>
        </p:nvSpPr>
        <p:spPr>
          <a:xfrm>
            <a:off x="2454400" y="1820897"/>
            <a:ext cx="1824600" cy="25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0000"/>
              </a:buClr>
              <a:buFont typeface="Ubuntu"/>
              <a:buNone/>
            </a:pPr>
            <a:r>
              <a:rPr b="0" i="0" lang="en" sz="2400" u="none" cap="none" strike="noStrike">
                <a:solidFill>
                  <a:srgbClr val="FF0000"/>
                </a:solidFill>
                <a:latin typeface="Ubuntu"/>
                <a:ea typeface="Ubuntu"/>
                <a:cs typeface="Ubuntu"/>
                <a:sym typeface="Ubuntu"/>
              </a:rPr>
              <a:t>This sucks!</a:t>
            </a:r>
            <a:endParaRPr/>
          </a:p>
        </p:txBody>
      </p:sp>
      <p:sp>
        <p:nvSpPr>
          <p:cNvPr id="1004" name="Google Shape;1004;p183"/>
          <p:cNvSpPr txBox="1"/>
          <p:nvPr/>
        </p:nvSpPr>
        <p:spPr>
          <a:xfrm>
            <a:off x="3161500" y="3820347"/>
            <a:ext cx="1767600" cy="25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C78D8"/>
              </a:buClr>
              <a:buFont typeface="Ubuntu"/>
              <a:buNone/>
            </a:pPr>
            <a:r>
              <a:rPr b="0" i="0" lang="en" sz="2400" u="none" cap="none" strike="noStrike">
                <a:solidFill>
                  <a:srgbClr val="3C78D8"/>
                </a:solidFill>
                <a:latin typeface="Ubuntu"/>
                <a:ea typeface="Ubuntu"/>
                <a:cs typeface="Ubuntu"/>
                <a:sym typeface="Ubuntu"/>
              </a:rPr>
              <a:t>F*$k This!</a:t>
            </a:r>
            <a:endParaRPr/>
          </a:p>
        </p:txBody>
      </p:sp>
      <p:cxnSp>
        <p:nvCxnSpPr>
          <p:cNvPr id="1005" name="Google Shape;1005;p183"/>
          <p:cNvCxnSpPr/>
          <p:nvPr/>
        </p:nvCxnSpPr>
        <p:spPr>
          <a:xfrm rot="10800000">
            <a:off x="945525" y="3296322"/>
            <a:ext cx="399000" cy="957900"/>
          </a:xfrm>
          <a:prstGeom prst="straightConnector1">
            <a:avLst/>
          </a:prstGeom>
          <a:noFill/>
          <a:ln cap="flat" cmpd="sng" w="28575">
            <a:solidFill>
              <a:srgbClr val="FF9900"/>
            </a:solidFill>
            <a:prstDash val="solid"/>
            <a:round/>
            <a:headEnd len="sm" w="sm" type="none"/>
            <a:tailEnd len="lg" w="lg" type="triangle"/>
          </a:ln>
        </p:spPr>
      </p:cxnSp>
      <p:cxnSp>
        <p:nvCxnSpPr>
          <p:cNvPr id="1006" name="Google Shape;1006;p183"/>
          <p:cNvCxnSpPr/>
          <p:nvPr/>
        </p:nvCxnSpPr>
        <p:spPr>
          <a:xfrm flipH="1">
            <a:off x="3123650" y="2703197"/>
            <a:ext cx="752700" cy="239400"/>
          </a:xfrm>
          <a:prstGeom prst="straightConnector1">
            <a:avLst/>
          </a:prstGeom>
          <a:noFill/>
          <a:ln cap="flat" cmpd="sng" w="28575">
            <a:solidFill>
              <a:srgbClr val="6AA84F"/>
            </a:solidFill>
            <a:prstDash val="solid"/>
            <a:round/>
            <a:headEnd len="sm" w="sm" type="none"/>
            <a:tailEnd len="lg" w="lg" type="triangle"/>
          </a:ln>
        </p:spPr>
      </p:cxnSp>
      <p:sp>
        <p:nvSpPr>
          <p:cNvPr id="1007" name="Google Shape;1007;p183"/>
          <p:cNvSpPr txBox="1"/>
          <p:nvPr/>
        </p:nvSpPr>
        <p:spPr>
          <a:xfrm>
            <a:off x="3796025" y="2406147"/>
            <a:ext cx="1642200" cy="4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AA84F"/>
              </a:buClr>
              <a:buFont typeface="Ubuntu"/>
              <a:buNone/>
            </a:pPr>
            <a:r>
              <a:rPr b="0" i="0" lang="en" sz="2400" u="none" cap="none" strike="noStrike">
                <a:solidFill>
                  <a:srgbClr val="6AA84F"/>
                </a:solidFill>
                <a:latin typeface="Ubuntu"/>
                <a:ea typeface="Ubuntu"/>
                <a:cs typeface="Ubuntu"/>
                <a:sym typeface="Ubuntu"/>
              </a:rPr>
              <a:t>“A-ha!”</a:t>
            </a:r>
            <a:endParaRPr/>
          </a:p>
        </p:txBody>
      </p:sp>
      <p:cxnSp>
        <p:nvCxnSpPr>
          <p:cNvPr id="1008" name="Google Shape;1008;p183"/>
          <p:cNvCxnSpPr/>
          <p:nvPr/>
        </p:nvCxnSpPr>
        <p:spPr>
          <a:xfrm flipH="1">
            <a:off x="4419050" y="3084197"/>
            <a:ext cx="752700" cy="239400"/>
          </a:xfrm>
          <a:prstGeom prst="straightConnector1">
            <a:avLst/>
          </a:prstGeom>
          <a:noFill/>
          <a:ln cap="flat" cmpd="sng" w="28575">
            <a:solidFill>
              <a:srgbClr val="9900FF"/>
            </a:solidFill>
            <a:prstDash val="solid"/>
            <a:round/>
            <a:headEnd len="sm" w="sm" type="none"/>
            <a:tailEnd len="lg" w="lg" type="triangle"/>
          </a:ln>
        </p:spPr>
      </p:cxnSp>
      <p:sp>
        <p:nvSpPr>
          <p:cNvPr id="1009" name="Google Shape;1009;p183"/>
          <p:cNvSpPr txBox="1"/>
          <p:nvPr/>
        </p:nvSpPr>
        <p:spPr>
          <a:xfrm>
            <a:off x="5095550" y="2751750"/>
            <a:ext cx="2293800" cy="42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900FF"/>
              </a:buClr>
              <a:buFont typeface="Ubuntu"/>
              <a:buNone/>
            </a:pPr>
            <a:r>
              <a:rPr b="0" i="0" lang="en" sz="2400" u="none" cap="none" strike="noStrike">
                <a:solidFill>
                  <a:srgbClr val="9900FF"/>
                </a:solidFill>
                <a:latin typeface="Ubuntu"/>
                <a:ea typeface="Ubuntu"/>
                <a:cs typeface="Ubuntu"/>
                <a:sym typeface="Ubuntu"/>
              </a:rPr>
              <a:t>“I got this”</a:t>
            </a:r>
            <a:endParaRPr/>
          </a:p>
        </p:txBody>
      </p:sp>
      <p:sp>
        <p:nvSpPr>
          <p:cNvPr id="1010" name="Google Shape;1010;p183"/>
          <p:cNvSpPr/>
          <p:nvPr/>
        </p:nvSpPr>
        <p:spPr>
          <a:xfrm>
            <a:off x="4697450" y="3698675"/>
            <a:ext cx="399000" cy="101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83"/>
          <p:cNvSpPr/>
          <p:nvPr/>
        </p:nvSpPr>
        <p:spPr>
          <a:xfrm>
            <a:off x="1612575" y="4321900"/>
            <a:ext cx="399000" cy="101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83"/>
          <p:cNvSpPr txBox="1"/>
          <p:nvPr/>
        </p:nvSpPr>
        <p:spPr>
          <a:xfrm>
            <a:off x="1052150" y="4120497"/>
            <a:ext cx="2007300" cy="25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9900"/>
              </a:buClr>
              <a:buFont typeface="Ubuntu"/>
              <a:buNone/>
            </a:pPr>
            <a:r>
              <a:rPr b="0" i="0" lang="en" sz="2400" u="none" cap="none" strike="noStrike">
                <a:solidFill>
                  <a:srgbClr val="FF9900"/>
                </a:solidFill>
                <a:latin typeface="Ubuntu"/>
                <a:ea typeface="Ubuntu"/>
                <a:cs typeface="Ubuntu"/>
                <a:sym typeface="Ubuntu"/>
              </a:rPr>
              <a:t>I suck!</a:t>
            </a:r>
            <a:endParaRPr/>
          </a:p>
        </p:txBody>
      </p:sp>
      <p:sp>
        <p:nvSpPr>
          <p:cNvPr id="1013" name="Google Shape;1013;p183"/>
          <p:cNvSpPr/>
          <p:nvPr/>
        </p:nvSpPr>
        <p:spPr>
          <a:xfrm>
            <a:off x="8913450" y="3595175"/>
            <a:ext cx="399000" cy="119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014" name="Google Shape;1014;p183"/>
          <p:cNvPicPr preferRelativeResize="0"/>
          <p:nvPr/>
        </p:nvPicPr>
        <p:blipFill rotWithShape="1">
          <a:blip r:embed="rId4">
            <a:alphaModFix/>
          </a:blip>
          <a:srcRect b="0" l="0" r="0" t="0"/>
          <a:stretch/>
        </p:blipFill>
        <p:spPr>
          <a:xfrm>
            <a:off x="7649490" y="5599129"/>
            <a:ext cx="1094400" cy="957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184"/>
          <p:cNvSpPr txBox="1"/>
          <p:nvPr/>
        </p:nvSpPr>
        <p:spPr>
          <a:xfrm>
            <a:off x="311700" y="1781122"/>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Font typeface="Arial"/>
              <a:buNone/>
            </a:pPr>
            <a:r>
              <a:t/>
            </a:r>
            <a:endParaRPr b="0" i="0" sz="1800" u="none" cap="none" strike="noStrike">
              <a:solidFill>
                <a:srgbClr val="595959"/>
              </a:solidFill>
              <a:latin typeface="Arial"/>
              <a:ea typeface="Arial"/>
              <a:cs typeface="Arial"/>
              <a:sym typeface="Arial"/>
            </a:endParaRPr>
          </a:p>
        </p:txBody>
      </p:sp>
      <p:pic>
        <p:nvPicPr>
          <p:cNvPr id="1020" name="Google Shape;1020;p184"/>
          <p:cNvPicPr preferRelativeResize="0"/>
          <p:nvPr/>
        </p:nvPicPr>
        <p:blipFill rotWithShape="1">
          <a:blip r:embed="rId3">
            <a:alphaModFix/>
          </a:blip>
          <a:srcRect b="13696" l="0" r="0" t="12350"/>
          <a:stretch/>
        </p:blipFill>
        <p:spPr>
          <a:xfrm>
            <a:off x="0" y="1686074"/>
            <a:ext cx="9144000" cy="2974200"/>
          </a:xfrm>
          <a:prstGeom prst="rect">
            <a:avLst/>
          </a:prstGeom>
          <a:noFill/>
          <a:ln>
            <a:noFill/>
          </a:ln>
        </p:spPr>
      </p:pic>
      <p:cxnSp>
        <p:nvCxnSpPr>
          <p:cNvPr id="1021" name="Google Shape;1021;p184"/>
          <p:cNvCxnSpPr/>
          <p:nvPr/>
        </p:nvCxnSpPr>
        <p:spPr>
          <a:xfrm flipH="1">
            <a:off x="1161975" y="2064522"/>
            <a:ext cx="1300200" cy="752700"/>
          </a:xfrm>
          <a:prstGeom prst="straightConnector1">
            <a:avLst/>
          </a:prstGeom>
          <a:noFill/>
          <a:ln cap="flat" cmpd="sng" w="28575">
            <a:solidFill>
              <a:srgbClr val="FF0000"/>
            </a:solidFill>
            <a:prstDash val="solid"/>
            <a:round/>
            <a:headEnd len="sm" w="sm" type="none"/>
            <a:tailEnd len="lg" w="lg" type="triangle"/>
          </a:ln>
        </p:spPr>
      </p:cxnSp>
      <p:cxnSp>
        <p:nvCxnSpPr>
          <p:cNvPr id="1022" name="Google Shape;1022;p184"/>
          <p:cNvCxnSpPr/>
          <p:nvPr/>
        </p:nvCxnSpPr>
        <p:spPr>
          <a:xfrm rot="10800000">
            <a:off x="2211375" y="3296247"/>
            <a:ext cx="969300" cy="786900"/>
          </a:xfrm>
          <a:prstGeom prst="straightConnector1">
            <a:avLst/>
          </a:prstGeom>
          <a:noFill/>
          <a:ln cap="flat" cmpd="sng" w="28575">
            <a:solidFill>
              <a:srgbClr val="3C78D8"/>
            </a:solidFill>
            <a:prstDash val="solid"/>
            <a:round/>
            <a:headEnd len="sm" w="sm" type="none"/>
            <a:tailEnd len="lg" w="lg" type="triangle"/>
          </a:ln>
        </p:spPr>
      </p:cxnSp>
      <p:cxnSp>
        <p:nvCxnSpPr>
          <p:cNvPr id="1023" name="Google Shape;1023;p184"/>
          <p:cNvCxnSpPr/>
          <p:nvPr/>
        </p:nvCxnSpPr>
        <p:spPr>
          <a:xfrm rot="10800000">
            <a:off x="945525" y="3296322"/>
            <a:ext cx="399000" cy="957900"/>
          </a:xfrm>
          <a:prstGeom prst="straightConnector1">
            <a:avLst/>
          </a:prstGeom>
          <a:noFill/>
          <a:ln cap="flat" cmpd="sng" w="28575">
            <a:solidFill>
              <a:srgbClr val="FF9900"/>
            </a:solidFill>
            <a:prstDash val="solid"/>
            <a:round/>
            <a:headEnd len="sm" w="sm" type="none"/>
            <a:tailEnd len="lg" w="lg" type="triangle"/>
          </a:ln>
        </p:spPr>
      </p:cxnSp>
      <p:cxnSp>
        <p:nvCxnSpPr>
          <p:cNvPr id="1024" name="Google Shape;1024;p184"/>
          <p:cNvCxnSpPr/>
          <p:nvPr/>
        </p:nvCxnSpPr>
        <p:spPr>
          <a:xfrm flipH="1">
            <a:off x="3123650" y="2703197"/>
            <a:ext cx="752700" cy="239400"/>
          </a:xfrm>
          <a:prstGeom prst="straightConnector1">
            <a:avLst/>
          </a:prstGeom>
          <a:noFill/>
          <a:ln cap="flat" cmpd="sng" w="28575">
            <a:solidFill>
              <a:srgbClr val="6AA84F"/>
            </a:solidFill>
            <a:prstDash val="solid"/>
            <a:round/>
            <a:headEnd len="sm" w="sm" type="none"/>
            <a:tailEnd len="lg" w="lg" type="triangle"/>
          </a:ln>
        </p:spPr>
      </p:cxnSp>
      <p:cxnSp>
        <p:nvCxnSpPr>
          <p:cNvPr id="1025" name="Google Shape;1025;p184"/>
          <p:cNvCxnSpPr/>
          <p:nvPr/>
        </p:nvCxnSpPr>
        <p:spPr>
          <a:xfrm flipH="1">
            <a:off x="4419050" y="3084197"/>
            <a:ext cx="752700" cy="239400"/>
          </a:xfrm>
          <a:prstGeom prst="straightConnector1">
            <a:avLst/>
          </a:prstGeom>
          <a:noFill/>
          <a:ln cap="flat" cmpd="sng" w="28575">
            <a:solidFill>
              <a:srgbClr val="9900FF"/>
            </a:solidFill>
            <a:prstDash val="solid"/>
            <a:round/>
            <a:headEnd len="sm" w="sm" type="none"/>
            <a:tailEnd len="lg" w="lg" type="triangle"/>
          </a:ln>
        </p:spPr>
      </p:cxnSp>
      <p:sp>
        <p:nvSpPr>
          <p:cNvPr id="1026" name="Google Shape;1026;p184"/>
          <p:cNvSpPr/>
          <p:nvPr/>
        </p:nvSpPr>
        <p:spPr>
          <a:xfrm>
            <a:off x="4697450" y="3698675"/>
            <a:ext cx="399000" cy="101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84"/>
          <p:cNvSpPr/>
          <p:nvPr/>
        </p:nvSpPr>
        <p:spPr>
          <a:xfrm>
            <a:off x="1612575" y="4321900"/>
            <a:ext cx="399000" cy="1013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84"/>
          <p:cNvSpPr txBox="1"/>
          <p:nvPr/>
        </p:nvSpPr>
        <p:spPr>
          <a:xfrm>
            <a:off x="2454400" y="1589666"/>
            <a:ext cx="2077500" cy="33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0000"/>
              </a:buClr>
              <a:buFont typeface="Ubuntu"/>
              <a:buNone/>
            </a:pPr>
            <a:r>
              <a:rPr b="0" i="0" lang="en" sz="2400" u="none" cap="none" strike="noStrike">
                <a:solidFill>
                  <a:srgbClr val="FF0000"/>
                </a:solidFill>
                <a:latin typeface="Ubuntu"/>
                <a:ea typeface="Ubuntu"/>
                <a:cs typeface="Ubuntu"/>
                <a:sym typeface="Ubuntu"/>
              </a:rPr>
              <a:t>Courage</a:t>
            </a:r>
            <a:endParaRPr/>
          </a:p>
        </p:txBody>
      </p:sp>
      <p:sp>
        <p:nvSpPr>
          <p:cNvPr id="1029" name="Google Shape;1029;p184"/>
          <p:cNvSpPr txBox="1"/>
          <p:nvPr/>
        </p:nvSpPr>
        <p:spPr>
          <a:xfrm>
            <a:off x="3161500" y="4255600"/>
            <a:ext cx="1767600" cy="33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3C78D8"/>
              </a:buClr>
              <a:buFont typeface="Ubuntu"/>
              <a:buNone/>
            </a:pPr>
            <a:r>
              <a:rPr b="0" i="0" lang="en" sz="2400" u="none" cap="none" strike="noStrike">
                <a:solidFill>
                  <a:srgbClr val="3C78D8"/>
                </a:solidFill>
                <a:latin typeface="Ubuntu"/>
                <a:ea typeface="Ubuntu"/>
                <a:cs typeface="Ubuntu"/>
                <a:sym typeface="Ubuntu"/>
              </a:rPr>
              <a:t>Humility</a:t>
            </a:r>
            <a:endParaRPr/>
          </a:p>
        </p:txBody>
      </p:sp>
      <p:sp>
        <p:nvSpPr>
          <p:cNvPr id="1030" name="Google Shape;1030;p184"/>
          <p:cNvSpPr txBox="1"/>
          <p:nvPr/>
        </p:nvSpPr>
        <p:spPr>
          <a:xfrm>
            <a:off x="1052150" y="4274800"/>
            <a:ext cx="2007300" cy="33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9900"/>
              </a:buClr>
              <a:buFont typeface="Ubuntu"/>
              <a:buNone/>
            </a:pPr>
            <a:r>
              <a:rPr b="0" i="0" lang="en" sz="2400" u="none" cap="none" strike="noStrike">
                <a:solidFill>
                  <a:srgbClr val="FF9900"/>
                </a:solidFill>
                <a:latin typeface="Ubuntu"/>
                <a:ea typeface="Ubuntu"/>
                <a:cs typeface="Ubuntu"/>
                <a:sym typeface="Ubuntu"/>
              </a:rPr>
              <a:t>Love</a:t>
            </a:r>
            <a:endParaRPr/>
          </a:p>
        </p:txBody>
      </p:sp>
      <p:sp>
        <p:nvSpPr>
          <p:cNvPr id="1031" name="Google Shape;1031;p184"/>
          <p:cNvSpPr txBox="1"/>
          <p:nvPr/>
        </p:nvSpPr>
        <p:spPr>
          <a:xfrm>
            <a:off x="3872225" y="2370000"/>
            <a:ext cx="2647500" cy="5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AA84F"/>
              </a:buClr>
              <a:buFont typeface="Ubuntu"/>
              <a:buNone/>
            </a:pPr>
            <a:r>
              <a:rPr b="0" i="0" lang="en" sz="2400" u="none" cap="none" strike="noStrike">
                <a:solidFill>
                  <a:srgbClr val="6AA84F"/>
                </a:solidFill>
                <a:latin typeface="Ubuntu"/>
                <a:ea typeface="Ubuntu"/>
                <a:cs typeface="Ubuntu"/>
                <a:sym typeface="Ubuntu"/>
              </a:rPr>
              <a:t>Sense of Humor</a:t>
            </a:r>
            <a:endParaRPr/>
          </a:p>
        </p:txBody>
      </p:sp>
      <p:sp>
        <p:nvSpPr>
          <p:cNvPr id="1032" name="Google Shape;1032;p184"/>
          <p:cNvSpPr txBox="1"/>
          <p:nvPr/>
        </p:nvSpPr>
        <p:spPr>
          <a:xfrm>
            <a:off x="5171750" y="2754600"/>
            <a:ext cx="3992400" cy="5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9900FF"/>
              </a:buClr>
              <a:buFont typeface="Ubuntu"/>
              <a:buNone/>
            </a:pPr>
            <a:r>
              <a:rPr b="0" i="0" lang="en" sz="2400" u="none" cap="none" strike="noStrike">
                <a:solidFill>
                  <a:srgbClr val="9900FF"/>
                </a:solidFill>
                <a:latin typeface="Ubuntu"/>
                <a:ea typeface="Ubuntu"/>
                <a:cs typeface="Ubuntu"/>
                <a:sym typeface="Ubuntu"/>
              </a:rPr>
              <a:t>Willingness to look foolish</a:t>
            </a:r>
            <a:endParaRPr/>
          </a:p>
        </p:txBody>
      </p:sp>
      <p:sp>
        <p:nvSpPr>
          <p:cNvPr id="1033" name="Google Shape;1033;p184"/>
          <p:cNvSpPr txBox="1"/>
          <p:nvPr/>
        </p:nvSpPr>
        <p:spPr>
          <a:xfrm>
            <a:off x="5095550" y="5053000"/>
            <a:ext cx="2987700" cy="33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00FF"/>
              </a:buClr>
              <a:buFont typeface="Ubuntu"/>
              <a:buNone/>
            </a:pPr>
            <a:r>
              <a:rPr b="0" i="0" lang="en" sz="2400" u="none" cap="none" strike="noStrike">
                <a:solidFill>
                  <a:srgbClr val="FF00FF"/>
                </a:solidFill>
                <a:latin typeface="Ubuntu"/>
                <a:ea typeface="Ubuntu"/>
                <a:cs typeface="Ubuntu"/>
                <a:sym typeface="Ubuntu"/>
              </a:rPr>
              <a:t>Reflect on self, biases + process</a:t>
            </a:r>
            <a:endParaRPr/>
          </a:p>
        </p:txBody>
      </p:sp>
      <p:cxnSp>
        <p:nvCxnSpPr>
          <p:cNvPr id="1034" name="Google Shape;1034;p184"/>
          <p:cNvCxnSpPr/>
          <p:nvPr/>
        </p:nvCxnSpPr>
        <p:spPr>
          <a:xfrm rot="10800000">
            <a:off x="4871500" y="3935166"/>
            <a:ext cx="810900" cy="973500"/>
          </a:xfrm>
          <a:prstGeom prst="straightConnector1">
            <a:avLst/>
          </a:prstGeom>
          <a:noFill/>
          <a:ln cap="flat" cmpd="sng" w="28575">
            <a:solidFill>
              <a:srgbClr val="FF00FF"/>
            </a:solidFill>
            <a:prstDash val="solid"/>
            <a:round/>
            <a:headEnd len="sm" w="sm" type="none"/>
            <a:tailEnd len="lg" w="lg" type="triangle"/>
          </a:ln>
        </p:spPr>
      </p:cxnSp>
      <p:sp>
        <p:nvSpPr>
          <p:cNvPr id="1035" name="Google Shape;1035;p184"/>
          <p:cNvSpPr txBox="1"/>
          <p:nvPr/>
        </p:nvSpPr>
        <p:spPr>
          <a:xfrm>
            <a:off x="6961400" y="3577267"/>
            <a:ext cx="2296500" cy="5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AA84F"/>
              </a:buClr>
              <a:buFont typeface="Ubuntu"/>
              <a:buNone/>
            </a:pPr>
            <a:r>
              <a:rPr b="0" i="0" lang="en" sz="2400" u="none" cap="none" strike="noStrike">
                <a:solidFill>
                  <a:srgbClr val="6AA84F"/>
                </a:solidFill>
                <a:latin typeface="Ubuntu"/>
                <a:ea typeface="Ubuntu"/>
                <a:cs typeface="Ubuntu"/>
                <a:sym typeface="Ubuntu"/>
              </a:rPr>
              <a:t>Preparation</a:t>
            </a:r>
            <a:endParaRPr/>
          </a:p>
        </p:txBody>
      </p:sp>
      <p:cxnSp>
        <p:nvCxnSpPr>
          <p:cNvPr id="1036" name="Google Shape;1036;p184"/>
          <p:cNvCxnSpPr/>
          <p:nvPr/>
        </p:nvCxnSpPr>
        <p:spPr>
          <a:xfrm rot="10800000">
            <a:off x="2904175" y="3368750"/>
            <a:ext cx="2765100" cy="1569000"/>
          </a:xfrm>
          <a:prstGeom prst="straightConnector1">
            <a:avLst/>
          </a:prstGeom>
          <a:noFill/>
          <a:ln cap="flat" cmpd="sng" w="28575">
            <a:solidFill>
              <a:srgbClr val="FF00FF"/>
            </a:solidFill>
            <a:prstDash val="solid"/>
            <a:round/>
            <a:headEnd len="sm" w="sm" type="none"/>
            <a:tailEnd len="lg" w="lg" type="triangle"/>
          </a:ln>
        </p:spPr>
      </p:cxnSp>
      <p:cxnSp>
        <p:nvCxnSpPr>
          <p:cNvPr id="1037" name="Google Shape;1037;p184"/>
          <p:cNvCxnSpPr/>
          <p:nvPr/>
        </p:nvCxnSpPr>
        <p:spPr>
          <a:xfrm rot="10800000">
            <a:off x="1006125" y="3237050"/>
            <a:ext cx="4685100" cy="1700700"/>
          </a:xfrm>
          <a:prstGeom prst="straightConnector1">
            <a:avLst/>
          </a:prstGeom>
          <a:noFill/>
          <a:ln cap="flat" cmpd="sng" w="28575">
            <a:solidFill>
              <a:srgbClr val="FF00FF"/>
            </a:solidFill>
            <a:prstDash val="solid"/>
            <a:round/>
            <a:headEnd len="sm" w="sm" type="none"/>
            <a:tailEnd len="lg" w="lg" type="triangle"/>
          </a:ln>
        </p:spPr>
      </p:cxnSp>
      <p:sp>
        <p:nvSpPr>
          <p:cNvPr id="1038" name="Google Shape;1038;p184"/>
          <p:cNvSpPr/>
          <p:nvPr/>
        </p:nvSpPr>
        <p:spPr>
          <a:xfrm>
            <a:off x="8913450" y="3595175"/>
            <a:ext cx="399000" cy="119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id="1039" name="Google Shape;1039;p184"/>
          <p:cNvPicPr preferRelativeResize="0"/>
          <p:nvPr/>
        </p:nvPicPr>
        <p:blipFill rotWithShape="1">
          <a:blip r:embed="rId4">
            <a:alphaModFix/>
          </a:blip>
          <a:srcRect b="0" l="0" r="0" t="0"/>
          <a:stretch/>
        </p:blipFill>
        <p:spPr>
          <a:xfrm>
            <a:off x="7649490" y="5599129"/>
            <a:ext cx="1094400" cy="957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pic>
        <p:nvPicPr>
          <p:cNvPr id="1044" name="Google Shape;1044;p185"/>
          <p:cNvPicPr preferRelativeResize="0"/>
          <p:nvPr/>
        </p:nvPicPr>
        <p:blipFill rotWithShape="1">
          <a:blip r:embed="rId3">
            <a:alphaModFix amt="27000"/>
          </a:blip>
          <a:srcRect b="2849" l="0" r="0" t="-2850"/>
          <a:stretch/>
        </p:blipFill>
        <p:spPr>
          <a:xfrm>
            <a:off x="217875" y="2134600"/>
            <a:ext cx="8606996" cy="2676275"/>
          </a:xfrm>
          <a:prstGeom prst="rect">
            <a:avLst/>
          </a:prstGeom>
          <a:noFill/>
          <a:ln>
            <a:noFill/>
          </a:ln>
        </p:spPr>
      </p:pic>
      <p:pic>
        <p:nvPicPr>
          <p:cNvPr id="1045" name="Google Shape;1045;p185"/>
          <p:cNvPicPr preferRelativeResize="0"/>
          <p:nvPr/>
        </p:nvPicPr>
        <p:blipFill>
          <a:blip r:embed="rId4">
            <a:alphaModFix/>
          </a:blip>
          <a:stretch>
            <a:fillRect/>
          </a:stretch>
        </p:blipFill>
        <p:spPr>
          <a:xfrm>
            <a:off x="7519979" y="5253067"/>
            <a:ext cx="1378475" cy="594150"/>
          </a:xfrm>
          <a:prstGeom prst="rect">
            <a:avLst/>
          </a:prstGeom>
          <a:noFill/>
          <a:ln>
            <a:noFill/>
          </a:ln>
        </p:spPr>
      </p:pic>
      <p:sp>
        <p:nvSpPr>
          <p:cNvPr id="1046" name="Google Shape;1046;p185"/>
          <p:cNvSpPr/>
          <p:nvPr/>
        </p:nvSpPr>
        <p:spPr>
          <a:xfrm>
            <a:off x="298600" y="2775904"/>
            <a:ext cx="8669300" cy="2378541"/>
          </a:xfrm>
          <a:custGeom>
            <a:rect b="b" l="l" r="r" t="t"/>
            <a:pathLst>
              <a:path extrusionOk="0" h="71358" w="346772">
                <a:moveTo>
                  <a:pt x="0" y="31604"/>
                </a:moveTo>
                <a:cubicBezTo>
                  <a:pt x="8420" y="31086"/>
                  <a:pt x="37916" y="32694"/>
                  <a:pt x="50519" y="28495"/>
                </a:cubicBezTo>
                <a:cubicBezTo>
                  <a:pt x="63122" y="24296"/>
                  <a:pt x="63478" y="3199"/>
                  <a:pt x="75618" y="6409"/>
                </a:cubicBezTo>
                <a:cubicBezTo>
                  <a:pt x="87759" y="9619"/>
                  <a:pt x="107765" y="48789"/>
                  <a:pt x="123362" y="47754"/>
                </a:cubicBezTo>
                <a:cubicBezTo>
                  <a:pt x="138959" y="46719"/>
                  <a:pt x="146873" y="-3524"/>
                  <a:pt x="169201" y="197"/>
                </a:cubicBezTo>
                <a:cubicBezTo>
                  <a:pt x="191529" y="3918"/>
                  <a:pt x="237408" y="62598"/>
                  <a:pt x="257331" y="70079"/>
                </a:cubicBezTo>
                <a:cubicBezTo>
                  <a:pt x="277254" y="77560"/>
                  <a:pt x="273834" y="49999"/>
                  <a:pt x="288741" y="45085"/>
                </a:cubicBezTo>
                <a:cubicBezTo>
                  <a:pt x="303648" y="40172"/>
                  <a:pt x="337100" y="41346"/>
                  <a:pt x="346772" y="40598"/>
                </a:cubicBezTo>
              </a:path>
            </a:pathLst>
          </a:custGeom>
          <a:noFill/>
          <a:ln cap="flat" cmpd="sng" w="38100">
            <a:solidFill>
              <a:srgbClr val="999999"/>
            </a:solidFill>
            <a:prstDash val="dash"/>
            <a:round/>
            <a:headEnd len="med" w="med" type="none"/>
            <a:tailEnd len="med" w="med" type="triangle"/>
          </a:ln>
        </p:spPr>
      </p:sp>
      <p:cxnSp>
        <p:nvCxnSpPr>
          <p:cNvPr id="1047" name="Google Shape;1047;p185"/>
          <p:cNvCxnSpPr/>
          <p:nvPr/>
        </p:nvCxnSpPr>
        <p:spPr>
          <a:xfrm>
            <a:off x="2177700" y="1723533"/>
            <a:ext cx="0" cy="2984700"/>
          </a:xfrm>
          <a:prstGeom prst="straightConnector1">
            <a:avLst/>
          </a:prstGeom>
          <a:noFill/>
          <a:ln cap="flat" cmpd="sng" w="38100">
            <a:solidFill>
              <a:srgbClr val="999999"/>
            </a:solidFill>
            <a:prstDash val="solid"/>
            <a:round/>
            <a:headEnd len="med" w="med" type="none"/>
            <a:tailEnd len="med" w="med" type="none"/>
          </a:ln>
        </p:spPr>
      </p:cxnSp>
      <p:cxnSp>
        <p:nvCxnSpPr>
          <p:cNvPr id="1048" name="Google Shape;1048;p185"/>
          <p:cNvCxnSpPr/>
          <p:nvPr/>
        </p:nvCxnSpPr>
        <p:spPr>
          <a:xfrm>
            <a:off x="3358875" y="2573067"/>
            <a:ext cx="0" cy="2984700"/>
          </a:xfrm>
          <a:prstGeom prst="straightConnector1">
            <a:avLst/>
          </a:prstGeom>
          <a:noFill/>
          <a:ln cap="flat" cmpd="sng" w="38100">
            <a:solidFill>
              <a:srgbClr val="999999"/>
            </a:solidFill>
            <a:prstDash val="solid"/>
            <a:round/>
            <a:headEnd len="med" w="med" type="none"/>
            <a:tailEnd len="med" w="med" type="none"/>
          </a:ln>
        </p:spPr>
      </p:cxnSp>
      <p:cxnSp>
        <p:nvCxnSpPr>
          <p:cNvPr id="1049" name="Google Shape;1049;p185"/>
          <p:cNvCxnSpPr>
            <a:stCxn id="1044" idx="0"/>
          </p:cNvCxnSpPr>
          <p:nvPr/>
        </p:nvCxnSpPr>
        <p:spPr>
          <a:xfrm>
            <a:off x="4521373" y="2134600"/>
            <a:ext cx="12000" cy="2377500"/>
          </a:xfrm>
          <a:prstGeom prst="straightConnector1">
            <a:avLst/>
          </a:prstGeom>
          <a:noFill/>
          <a:ln cap="flat" cmpd="sng" w="38100">
            <a:solidFill>
              <a:srgbClr val="999999"/>
            </a:solidFill>
            <a:prstDash val="solid"/>
            <a:round/>
            <a:headEnd len="med" w="med" type="none"/>
            <a:tailEnd len="med" w="med" type="none"/>
          </a:ln>
        </p:spPr>
      </p:cxnSp>
      <p:cxnSp>
        <p:nvCxnSpPr>
          <p:cNvPr id="1050" name="Google Shape;1050;p185"/>
          <p:cNvCxnSpPr/>
          <p:nvPr/>
        </p:nvCxnSpPr>
        <p:spPr>
          <a:xfrm flipH="1">
            <a:off x="6840575" y="3512900"/>
            <a:ext cx="16200" cy="2568300"/>
          </a:xfrm>
          <a:prstGeom prst="straightConnector1">
            <a:avLst/>
          </a:prstGeom>
          <a:noFill/>
          <a:ln cap="flat" cmpd="sng" w="38100">
            <a:solidFill>
              <a:srgbClr val="999999"/>
            </a:solidFill>
            <a:prstDash val="solid"/>
            <a:round/>
            <a:headEnd len="med" w="med" type="none"/>
            <a:tailEnd len="med" w="med" type="none"/>
          </a:ln>
        </p:spPr>
      </p:cxnSp>
      <p:cxnSp>
        <p:nvCxnSpPr>
          <p:cNvPr id="1051" name="Google Shape;1051;p185"/>
          <p:cNvCxnSpPr/>
          <p:nvPr/>
        </p:nvCxnSpPr>
        <p:spPr>
          <a:xfrm>
            <a:off x="1021675" y="2443283"/>
            <a:ext cx="0" cy="2984700"/>
          </a:xfrm>
          <a:prstGeom prst="straightConnector1">
            <a:avLst/>
          </a:prstGeom>
          <a:noFill/>
          <a:ln cap="flat" cmpd="sng" w="38100">
            <a:solidFill>
              <a:srgbClr val="999999"/>
            </a:solidFill>
            <a:prstDash val="solid"/>
            <a:round/>
            <a:headEnd len="med" w="med" type="none"/>
            <a:tailEnd len="med" w="med" type="none"/>
          </a:ln>
        </p:spPr>
      </p:cxnSp>
      <p:cxnSp>
        <p:nvCxnSpPr>
          <p:cNvPr id="1052" name="Google Shape;1052;p185"/>
          <p:cNvCxnSpPr/>
          <p:nvPr/>
        </p:nvCxnSpPr>
        <p:spPr>
          <a:xfrm>
            <a:off x="5697850" y="2466017"/>
            <a:ext cx="0" cy="2984700"/>
          </a:xfrm>
          <a:prstGeom prst="straightConnector1">
            <a:avLst/>
          </a:prstGeom>
          <a:noFill/>
          <a:ln cap="flat" cmpd="sng" w="38100">
            <a:solidFill>
              <a:srgbClr val="999999"/>
            </a:solidFill>
            <a:prstDash val="solid"/>
            <a:round/>
            <a:headEnd len="med" w="med" type="none"/>
            <a:tailEnd len="med" w="med" type="none"/>
          </a:ln>
        </p:spPr>
      </p:cxnSp>
      <p:cxnSp>
        <p:nvCxnSpPr>
          <p:cNvPr id="1053" name="Google Shape;1053;p185"/>
          <p:cNvCxnSpPr/>
          <p:nvPr/>
        </p:nvCxnSpPr>
        <p:spPr>
          <a:xfrm flipH="1">
            <a:off x="8053500" y="2713433"/>
            <a:ext cx="15000" cy="2641200"/>
          </a:xfrm>
          <a:prstGeom prst="straightConnector1">
            <a:avLst/>
          </a:prstGeom>
          <a:noFill/>
          <a:ln cap="flat" cmpd="sng" w="38100">
            <a:solidFill>
              <a:srgbClr val="999999"/>
            </a:solidFill>
            <a:prstDash val="solid"/>
            <a:round/>
            <a:headEnd len="med" w="med" type="none"/>
            <a:tailEnd len="med" w="med" type="none"/>
          </a:ln>
        </p:spPr>
      </p:cxnSp>
      <p:pic>
        <p:nvPicPr>
          <p:cNvPr id="1054" name="Google Shape;1054;p185"/>
          <p:cNvPicPr preferRelativeResize="0"/>
          <p:nvPr/>
        </p:nvPicPr>
        <p:blipFill rotWithShape="1">
          <a:blip r:embed="rId5">
            <a:alphaModFix/>
          </a:blip>
          <a:srcRect b="73470" l="0" r="0" t="5354"/>
          <a:stretch/>
        </p:blipFill>
        <p:spPr>
          <a:xfrm>
            <a:off x="-22800" y="147800"/>
            <a:ext cx="9189601" cy="1336599"/>
          </a:xfrm>
          <a:prstGeom prst="rect">
            <a:avLst/>
          </a:prstGeom>
          <a:noFill/>
          <a:ln>
            <a:noFill/>
          </a:ln>
        </p:spPr>
      </p:pic>
      <p:pic>
        <p:nvPicPr>
          <p:cNvPr id="1055" name="Google Shape;1055;p185"/>
          <p:cNvPicPr preferRelativeResize="0"/>
          <p:nvPr/>
        </p:nvPicPr>
        <p:blipFill rotWithShape="1">
          <a:blip r:embed="rId3">
            <a:alphaModFix amt="37000"/>
          </a:blip>
          <a:srcRect b="20208" l="24818" r="52903" t="28002"/>
          <a:stretch/>
        </p:blipFill>
        <p:spPr>
          <a:xfrm>
            <a:off x="3838393" y="4699749"/>
            <a:ext cx="1394613" cy="1132499"/>
          </a:xfrm>
          <a:prstGeom prst="rect">
            <a:avLst/>
          </a:prstGeom>
          <a:noFill/>
          <a:ln cap="flat" cmpd="sng" w="19050">
            <a:solidFill>
              <a:schemeClr val="dk2"/>
            </a:solidFill>
            <a:prstDash val="solid"/>
            <a:round/>
            <a:headEnd len="sm" w="sm" type="none"/>
            <a:tailEnd len="sm" w="sm" type="none"/>
          </a:ln>
        </p:spPr>
      </p:pic>
      <p:sp>
        <p:nvSpPr>
          <p:cNvPr id="1056" name="Google Shape;1056;p185"/>
          <p:cNvSpPr/>
          <p:nvPr/>
        </p:nvSpPr>
        <p:spPr>
          <a:xfrm>
            <a:off x="3860474" y="4825365"/>
            <a:ext cx="1399095" cy="585635"/>
          </a:xfrm>
          <a:custGeom>
            <a:rect b="b" l="l" r="r" t="t"/>
            <a:pathLst>
              <a:path extrusionOk="0" h="17496" w="44504">
                <a:moveTo>
                  <a:pt x="0" y="0"/>
                </a:moveTo>
                <a:cubicBezTo>
                  <a:pt x="3317" y="2908"/>
                  <a:pt x="12485" y="16599"/>
                  <a:pt x="19902" y="17450"/>
                </a:cubicBezTo>
                <a:cubicBezTo>
                  <a:pt x="27319" y="18301"/>
                  <a:pt x="40404" y="7164"/>
                  <a:pt x="44504" y="5107"/>
                </a:cubicBezTo>
              </a:path>
            </a:pathLst>
          </a:custGeom>
          <a:noFill/>
          <a:ln cap="flat" cmpd="sng" w="28575">
            <a:solidFill>
              <a:schemeClr val="dk2"/>
            </a:solidFill>
            <a:prstDash val="lgDash"/>
            <a:round/>
            <a:headEnd len="med" w="med" type="none"/>
            <a:tailEnd len="med" w="med" type="none"/>
          </a:ln>
        </p:spPr>
      </p:sp>
      <p:sp>
        <p:nvSpPr>
          <p:cNvPr id="1057" name="Google Shape;1057;p185"/>
          <p:cNvSpPr txBox="1"/>
          <p:nvPr/>
        </p:nvSpPr>
        <p:spPr>
          <a:xfrm>
            <a:off x="3792511" y="4597700"/>
            <a:ext cx="956100" cy="37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600"/>
              <a:t>I LIKE</a:t>
            </a:r>
            <a:endParaRPr b="1" sz="600"/>
          </a:p>
        </p:txBody>
      </p:sp>
      <p:sp>
        <p:nvSpPr>
          <p:cNvPr id="1058" name="Google Shape;1058;p185"/>
          <p:cNvSpPr txBox="1"/>
          <p:nvPr/>
        </p:nvSpPr>
        <p:spPr>
          <a:xfrm>
            <a:off x="4797408" y="5556094"/>
            <a:ext cx="956100" cy="37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600"/>
              <a:t>I WILL</a:t>
            </a:r>
            <a:endParaRPr b="1" sz="600"/>
          </a:p>
        </p:txBody>
      </p:sp>
      <p:sp>
        <p:nvSpPr>
          <p:cNvPr id="1059" name="Google Shape;1059;p185"/>
          <p:cNvSpPr txBox="1"/>
          <p:nvPr/>
        </p:nvSpPr>
        <p:spPr>
          <a:xfrm>
            <a:off x="3771450" y="5556094"/>
            <a:ext cx="956100" cy="37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600"/>
              <a:t>I WISH</a:t>
            </a:r>
            <a:endParaRPr b="1" sz="600"/>
          </a:p>
        </p:txBody>
      </p:sp>
      <p:sp>
        <p:nvSpPr>
          <p:cNvPr id="1060" name="Google Shape;1060;p185"/>
          <p:cNvSpPr txBox="1"/>
          <p:nvPr/>
        </p:nvSpPr>
        <p:spPr>
          <a:xfrm>
            <a:off x="4535697" y="4597700"/>
            <a:ext cx="1737000" cy="37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600"/>
              <a:t>I WONDER</a:t>
            </a:r>
            <a:endParaRPr b="1" sz="600"/>
          </a:p>
        </p:txBody>
      </p:sp>
      <p:cxnSp>
        <p:nvCxnSpPr>
          <p:cNvPr id="1061" name="Google Shape;1061;p185"/>
          <p:cNvCxnSpPr>
            <a:stCxn id="1055" idx="0"/>
            <a:endCxn id="1055" idx="2"/>
          </p:cNvCxnSpPr>
          <p:nvPr/>
        </p:nvCxnSpPr>
        <p:spPr>
          <a:xfrm>
            <a:off x="4535700" y="4699749"/>
            <a:ext cx="0" cy="1132500"/>
          </a:xfrm>
          <a:prstGeom prst="straightConnector1">
            <a:avLst/>
          </a:prstGeom>
          <a:noFill/>
          <a:ln cap="flat" cmpd="sng" w="19050">
            <a:solidFill>
              <a:schemeClr val="dk2"/>
            </a:solidFill>
            <a:prstDash val="solid"/>
            <a:round/>
            <a:headEnd len="med" w="med" type="none"/>
            <a:tailEnd len="med" w="med" type="none"/>
          </a:ln>
        </p:spPr>
      </p:cxnSp>
      <p:sp>
        <p:nvSpPr>
          <p:cNvPr id="1062" name="Google Shape;1062;p185"/>
          <p:cNvSpPr/>
          <p:nvPr/>
        </p:nvSpPr>
        <p:spPr>
          <a:xfrm>
            <a:off x="270175" y="5978567"/>
            <a:ext cx="8607000" cy="5625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1000"/>
              <a:t>NOTE TO SELF:</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86"/>
          <p:cNvSpPr txBox="1"/>
          <p:nvPr/>
        </p:nvSpPr>
        <p:spPr>
          <a:xfrm>
            <a:off x="655475" y="970968"/>
            <a:ext cx="2842800" cy="69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Ubuntu"/>
              <a:buNone/>
            </a:pPr>
            <a:r>
              <a:rPr b="0" i="0" lang="en" sz="3200" u="none" cap="none" strike="noStrike">
                <a:solidFill>
                  <a:srgbClr val="000000"/>
                </a:solidFill>
                <a:latin typeface="Ubuntu"/>
                <a:ea typeface="Ubuntu"/>
                <a:cs typeface="Ubuntu"/>
                <a:sym typeface="Ubuntu"/>
              </a:rPr>
              <a:t>NOTICE</a:t>
            </a:r>
            <a:endParaRPr/>
          </a:p>
          <a:p>
            <a:pPr indent="0" lvl="0" marL="0" marR="0" rtl="0" algn="l">
              <a:lnSpc>
                <a:spcPct val="100000"/>
              </a:lnSpc>
              <a:spcBef>
                <a:spcPts val="0"/>
              </a:spcBef>
              <a:spcAft>
                <a:spcPts val="0"/>
              </a:spcAft>
              <a:buClr>
                <a:srgbClr val="B7B7B7"/>
              </a:buClr>
              <a:buFont typeface="Ubuntu"/>
              <a:buNone/>
            </a:pPr>
            <a:r>
              <a:rPr b="0" i="0" lang="en" sz="2100" u="none" cap="none" strike="noStrike">
                <a:solidFill>
                  <a:srgbClr val="666666"/>
                </a:solidFill>
                <a:latin typeface="Ubuntu"/>
                <a:ea typeface="Ubuntu"/>
                <a:cs typeface="Ubuntu"/>
                <a:sym typeface="Ubuntu"/>
              </a:rPr>
              <a:t>Emotions, actions, insights + impact</a:t>
            </a:r>
            <a:endParaRPr>
              <a:solidFill>
                <a:srgbClr val="666666"/>
              </a:solidFill>
            </a:endParaRPr>
          </a:p>
        </p:txBody>
      </p:sp>
      <p:sp>
        <p:nvSpPr>
          <p:cNvPr id="1068" name="Google Shape;1068;p186"/>
          <p:cNvSpPr txBox="1"/>
          <p:nvPr/>
        </p:nvSpPr>
        <p:spPr>
          <a:xfrm>
            <a:off x="4780200" y="4307100"/>
            <a:ext cx="3653100" cy="1223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Font typeface="Ubuntu"/>
              <a:buNone/>
            </a:pPr>
            <a:r>
              <a:rPr b="0" i="0" lang="en" sz="3200" u="none" cap="none" strike="noStrike">
                <a:solidFill>
                  <a:srgbClr val="000000"/>
                </a:solidFill>
                <a:latin typeface="Ubuntu"/>
                <a:ea typeface="Ubuntu"/>
                <a:cs typeface="Ubuntu"/>
                <a:sym typeface="Ubuntu"/>
              </a:rPr>
              <a:t>SHARE</a:t>
            </a:r>
            <a:endParaRPr/>
          </a:p>
          <a:p>
            <a:pPr indent="0" lvl="0" marL="0" marR="0" rtl="0" algn="r">
              <a:lnSpc>
                <a:spcPct val="100000"/>
              </a:lnSpc>
              <a:spcBef>
                <a:spcPts val="0"/>
              </a:spcBef>
              <a:spcAft>
                <a:spcPts val="0"/>
              </a:spcAft>
              <a:buClr>
                <a:srgbClr val="666666"/>
              </a:buClr>
              <a:buFont typeface="Ubuntu"/>
              <a:buNone/>
            </a:pPr>
            <a:r>
              <a:rPr b="1" i="0" lang="en" sz="2100" u="none" cap="none" strike="noStrike">
                <a:latin typeface="Ubuntu"/>
                <a:ea typeface="Ubuntu"/>
                <a:cs typeface="Ubuntu"/>
                <a:sym typeface="Ubuntu"/>
              </a:rPr>
              <a:t>Our learning</a:t>
            </a:r>
            <a:r>
              <a:rPr b="0" i="0" lang="en" sz="2100" u="none" cap="none" strike="noStrike">
                <a:solidFill>
                  <a:srgbClr val="666666"/>
                </a:solidFill>
                <a:latin typeface="Ubuntu"/>
                <a:ea typeface="Ubuntu"/>
                <a:cs typeface="Ubuntu"/>
                <a:sym typeface="Ubuntu"/>
              </a:rPr>
              <a:t>, our process + Opportunities to Co-Design </a:t>
            </a:r>
            <a:endParaRPr/>
          </a:p>
        </p:txBody>
      </p:sp>
      <p:pic>
        <p:nvPicPr>
          <p:cNvPr id="1069" name="Google Shape;1069;p186"/>
          <p:cNvPicPr preferRelativeResize="0"/>
          <p:nvPr/>
        </p:nvPicPr>
        <p:blipFill rotWithShape="1">
          <a:blip r:embed="rId3">
            <a:alphaModFix/>
          </a:blip>
          <a:srcRect b="0" l="0" r="0" t="0"/>
          <a:stretch/>
        </p:blipFill>
        <p:spPr>
          <a:xfrm>
            <a:off x="3651500" y="2360684"/>
            <a:ext cx="1841100" cy="1602600"/>
          </a:xfrm>
          <a:prstGeom prst="rect">
            <a:avLst/>
          </a:prstGeom>
          <a:noFill/>
          <a:ln>
            <a:noFill/>
          </a:ln>
        </p:spPr>
      </p:pic>
      <p:pic>
        <p:nvPicPr>
          <p:cNvPr id="1070" name="Google Shape;1070;p186"/>
          <p:cNvPicPr preferRelativeResize="0"/>
          <p:nvPr/>
        </p:nvPicPr>
        <p:blipFill rotWithShape="1">
          <a:blip r:embed="rId4">
            <a:alphaModFix/>
          </a:blip>
          <a:srcRect b="0" l="0" r="0" t="0"/>
          <a:stretch/>
        </p:blipFill>
        <p:spPr>
          <a:xfrm>
            <a:off x="3651499" y="2354636"/>
            <a:ext cx="1841100" cy="1611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pic>
        <p:nvPicPr>
          <p:cNvPr id="1075" name="Google Shape;1075;p187"/>
          <p:cNvPicPr preferRelativeResize="0"/>
          <p:nvPr/>
        </p:nvPicPr>
        <p:blipFill rotWithShape="1">
          <a:blip r:embed="rId3">
            <a:alphaModFix/>
          </a:blip>
          <a:srcRect b="0" l="0" r="0" t="0"/>
          <a:stretch/>
        </p:blipFill>
        <p:spPr>
          <a:xfrm>
            <a:off x="899648" y="2024398"/>
            <a:ext cx="8090400" cy="2515500"/>
          </a:xfrm>
          <a:prstGeom prst="rect">
            <a:avLst/>
          </a:prstGeom>
          <a:noFill/>
          <a:ln>
            <a:noFill/>
          </a:ln>
        </p:spPr>
      </p:pic>
      <p:pic>
        <p:nvPicPr>
          <p:cNvPr id="1076" name="Google Shape;1076;p187"/>
          <p:cNvPicPr preferRelativeResize="0"/>
          <p:nvPr/>
        </p:nvPicPr>
        <p:blipFill>
          <a:blip r:embed="rId4">
            <a:alphaModFix/>
          </a:blip>
          <a:stretch>
            <a:fillRect/>
          </a:stretch>
        </p:blipFill>
        <p:spPr>
          <a:xfrm>
            <a:off x="7519979" y="6167467"/>
            <a:ext cx="1378475" cy="594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88"/>
          <p:cNvSpPr txBox="1"/>
          <p:nvPr/>
        </p:nvSpPr>
        <p:spPr>
          <a:xfrm>
            <a:off x="955450" y="37800"/>
            <a:ext cx="1173900" cy="32226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Paseo</a:t>
            </a:r>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Protocol</a:t>
            </a:r>
            <a:endParaRPr/>
          </a:p>
          <a:p>
            <a:pPr indent="0" lvl="0" marL="0" marR="0" rtl="0" algn="ctr">
              <a:lnSpc>
                <a:spcPct val="100000"/>
              </a:lnSpc>
              <a:spcBef>
                <a:spcPts val="0"/>
              </a:spcBef>
              <a:spcAft>
                <a:spcPts val="0"/>
              </a:spcAft>
              <a:buClr>
                <a:schemeClr val="dk1"/>
              </a:buClr>
              <a:buFont typeface="Arial"/>
              <a:buNone/>
            </a:pPr>
            <a:r>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100" u="none" cap="none" strike="noStrike">
                <a:solidFill>
                  <a:schemeClr val="dk1"/>
                </a:solidFill>
                <a:latin typeface="Ubuntu"/>
                <a:ea typeface="Ubuntu"/>
                <a:cs typeface="Ubuntu"/>
                <a:sym typeface="Ubuntu"/>
              </a:rPr>
              <a:t>What’s Your Why?</a:t>
            </a:r>
            <a:endParaRPr/>
          </a:p>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100" u="none" cap="none" strike="noStrike">
                <a:solidFill>
                  <a:schemeClr val="dk1"/>
                </a:solidFill>
                <a:latin typeface="Ubuntu"/>
                <a:ea typeface="Ubuntu"/>
                <a:cs typeface="Ubuntu"/>
                <a:sym typeface="Ubuntu"/>
              </a:rPr>
              <a:t>Oppression</a:t>
            </a:r>
            <a:endParaRPr/>
          </a:p>
          <a:p>
            <a:pPr indent="0" lvl="0" marL="0" marR="0" rtl="0" algn="ctr">
              <a:lnSpc>
                <a:spcPct val="100000"/>
              </a:lnSpc>
              <a:spcBef>
                <a:spcPts val="0"/>
              </a:spcBef>
              <a:spcAft>
                <a:spcPts val="0"/>
              </a:spcAft>
              <a:buClr>
                <a:schemeClr val="dk1"/>
              </a:buClr>
              <a:buFont typeface="Arial"/>
              <a:buNone/>
            </a:pPr>
            <a:r>
              <a:t/>
            </a:r>
            <a:endParaRPr b="0" i="0" sz="11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Ubuntu"/>
              <a:buNone/>
            </a:pPr>
            <a:r>
              <a:rPr b="0" i="0" lang="en" sz="1100" u="none" cap="none" strike="noStrike">
                <a:solidFill>
                  <a:schemeClr val="dk1"/>
                </a:solidFill>
                <a:latin typeface="Ubuntu"/>
                <a:ea typeface="Ubuntu"/>
                <a:cs typeface="Ubuntu"/>
                <a:sym typeface="Ubuntu"/>
              </a:rPr>
              <a:t>Self-Awareness Tool</a:t>
            </a:r>
            <a:endParaRPr/>
          </a:p>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Constructivist Listening</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082" name="Google Shape;1082;p188"/>
          <p:cNvSpPr txBox="1"/>
          <p:nvPr/>
        </p:nvSpPr>
        <p:spPr>
          <a:xfrm>
            <a:off x="2158825" y="29400"/>
            <a:ext cx="1100400" cy="32226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Empathy </a:t>
            </a:r>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Interview</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100" u="none" cap="none" strike="noStrike">
                <a:solidFill>
                  <a:srgbClr val="000000"/>
                </a:solidFill>
                <a:latin typeface="Ubuntu"/>
                <a:ea typeface="Ubuntu"/>
                <a:cs typeface="Ubuntu"/>
                <a:sym typeface="Ubuntu"/>
              </a:rPr>
              <a:t>Constructivist Listening</a:t>
            </a:r>
            <a:endParaRPr/>
          </a:p>
          <a:p>
            <a:pPr indent="0" lvl="0" marL="0" marR="0" rtl="0" algn="ctr">
              <a:lnSpc>
                <a:spcPct val="100000"/>
              </a:lnSpc>
              <a:spcBef>
                <a:spcPts val="0"/>
              </a:spcBef>
              <a:spcAft>
                <a:spcPts val="0"/>
              </a:spcAft>
              <a:buClr>
                <a:srgbClr val="000000"/>
              </a:buClr>
              <a:buFont typeface="Arial"/>
              <a:buNone/>
            </a:pPr>
            <a:r>
              <a:t/>
            </a:r>
            <a:endParaRPr b="0" i="0" sz="11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Ubuntu"/>
              <a:buNone/>
            </a:pPr>
            <a:r>
              <a:rPr b="0" i="0" lang="en" sz="1200" u="none" cap="none" strike="noStrike">
                <a:solidFill>
                  <a:schemeClr val="dk1"/>
                </a:solidFill>
                <a:latin typeface="Ubuntu"/>
                <a:ea typeface="Ubuntu"/>
                <a:cs typeface="Ubuntu"/>
                <a:sym typeface="Ubuntu"/>
              </a:rPr>
              <a:t>Engage</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Immerse</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083" name="Google Shape;1083;p188"/>
          <p:cNvSpPr txBox="1"/>
          <p:nvPr/>
        </p:nvSpPr>
        <p:spPr>
          <a:xfrm>
            <a:off x="3288700" y="29400"/>
            <a:ext cx="1173900" cy="32226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POV MadLib</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Complicated vs Complex</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HMW</a:t>
            </a:r>
            <a:endParaRPr/>
          </a:p>
          <a:p>
            <a:pPr indent="0" lvl="0" marL="0" marR="0" rtl="0" algn="ctr">
              <a:lnSpc>
                <a:spcPct val="100000"/>
              </a:lnSpc>
              <a:spcBef>
                <a:spcPts val="0"/>
              </a:spcBef>
              <a:spcAft>
                <a:spcPts val="0"/>
              </a:spcAft>
              <a:buClr>
                <a:schemeClr val="dk1"/>
              </a:buClr>
              <a:buFont typeface="Arial"/>
              <a:buNone/>
            </a:pPr>
            <a:r>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Need Statement</a:t>
            </a:r>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084" name="Google Shape;1084;p188"/>
          <p:cNvSpPr txBox="1"/>
          <p:nvPr/>
        </p:nvSpPr>
        <p:spPr>
          <a:xfrm>
            <a:off x="4492075" y="37800"/>
            <a:ext cx="1047300" cy="32226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Brainstorm</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Yes, and…</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Defer Judgement</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Brainwrite</a:t>
            </a:r>
            <a:endParaRPr/>
          </a:p>
          <a:p>
            <a:pPr indent="0" lvl="0" marL="0" marR="0" rtl="0" algn="ctr">
              <a:lnSpc>
                <a:spcPct val="100000"/>
              </a:lnSpc>
              <a:spcBef>
                <a:spcPts val="0"/>
              </a:spcBef>
              <a:spcAft>
                <a:spcPts val="0"/>
              </a:spcAft>
              <a:buClr>
                <a:schemeClr val="dk1"/>
              </a:buClr>
              <a:buFont typeface="Arial"/>
              <a:buNone/>
            </a:pPr>
            <a:r>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Constraints</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085" name="Google Shape;1085;p188"/>
          <p:cNvSpPr txBox="1"/>
          <p:nvPr/>
        </p:nvSpPr>
        <p:spPr>
          <a:xfrm>
            <a:off x="5566200" y="37800"/>
            <a:ext cx="1047300" cy="29772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Rapid </a:t>
            </a:r>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Prototyping</a:t>
            </a:r>
            <a:endParaRPr/>
          </a:p>
          <a:p>
            <a:pPr indent="0" lvl="0" marL="0" marR="0" rtl="0" algn="ctr">
              <a:lnSpc>
                <a:spcPct val="100000"/>
              </a:lnSpc>
              <a:spcBef>
                <a:spcPts val="0"/>
              </a:spcBef>
              <a:spcAft>
                <a:spcPts val="0"/>
              </a:spcAft>
              <a:buClr>
                <a:schemeClr val="dk1"/>
              </a:buClr>
              <a:buFont typeface="Arial"/>
              <a:buNone/>
            </a:pPr>
            <a:r>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Ubuntu"/>
              <a:buNone/>
            </a:pPr>
            <a:r>
              <a:rPr b="0" i="0" lang="en" sz="1200" u="none" cap="none" strike="noStrike">
                <a:solidFill>
                  <a:schemeClr val="dk1"/>
                </a:solidFill>
                <a:latin typeface="Ubuntu"/>
                <a:ea typeface="Ubuntu"/>
                <a:cs typeface="Ubuntu"/>
                <a:sym typeface="Ubuntu"/>
              </a:rPr>
              <a:t>Build to Learn</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100" u="none" cap="none" strike="noStrike">
                <a:solidFill>
                  <a:schemeClr val="dk1"/>
                </a:solidFill>
                <a:latin typeface="Ubuntu"/>
                <a:ea typeface="Ubuntu"/>
                <a:cs typeface="Ubuntu"/>
                <a:sym typeface="Ubuntu"/>
              </a:rPr>
              <a:t>Safe to Fail Experiments</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086" name="Google Shape;1086;p188"/>
          <p:cNvSpPr txBox="1"/>
          <p:nvPr/>
        </p:nvSpPr>
        <p:spPr>
          <a:xfrm>
            <a:off x="6640325" y="37800"/>
            <a:ext cx="1047300" cy="33921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Co-designer Testing</a:t>
            </a:r>
            <a:endParaRPr/>
          </a:p>
          <a:p>
            <a:pPr indent="0" lvl="0" marL="0" marR="0" rtl="0" algn="ctr">
              <a:lnSpc>
                <a:spcPct val="100000"/>
              </a:lnSpc>
              <a:spcBef>
                <a:spcPts val="0"/>
              </a:spcBef>
              <a:spcAft>
                <a:spcPts val="0"/>
              </a:spcAft>
              <a:buClr>
                <a:schemeClr val="dk1"/>
              </a:buClr>
              <a:buFont typeface="Arial"/>
              <a:buNone/>
            </a:pPr>
            <a:r>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Role Play Testing</a:t>
            </a:r>
            <a:endParaRPr/>
          </a:p>
          <a:p>
            <a:pPr indent="0" lvl="0" marL="0" marR="0" rtl="0" algn="ctr">
              <a:lnSpc>
                <a:spcPct val="100000"/>
              </a:lnSpc>
              <a:spcBef>
                <a:spcPts val="0"/>
              </a:spcBef>
              <a:spcAft>
                <a:spcPts val="0"/>
              </a:spcAft>
              <a:buClr>
                <a:schemeClr val="dk1"/>
              </a:buClr>
              <a:buFont typeface="Arial"/>
              <a:buNone/>
            </a:pPr>
            <a:r>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Storytelling</a:t>
            </a:r>
            <a:endParaRPr/>
          </a:p>
          <a:p>
            <a:pPr indent="0" lvl="0" marL="0" marR="0" rtl="0" algn="ctr">
              <a:lnSpc>
                <a:spcPct val="100000"/>
              </a:lnSpc>
              <a:spcBef>
                <a:spcPts val="0"/>
              </a:spcBef>
              <a:spcAft>
                <a:spcPts val="0"/>
              </a:spcAft>
              <a:buClr>
                <a:schemeClr val="dk1"/>
              </a:buClr>
              <a:buFont typeface="Arial"/>
              <a:buNone/>
            </a:pPr>
            <a:r>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Think Aloud</a:t>
            </a:r>
            <a:endParaRPr/>
          </a:p>
          <a:p>
            <a:pPr indent="0" lvl="0" marL="0" marR="0" rtl="0" algn="ctr">
              <a:lnSpc>
                <a:spcPct val="100000"/>
              </a:lnSpc>
              <a:spcBef>
                <a:spcPts val="0"/>
              </a:spcBef>
              <a:spcAft>
                <a:spcPts val="0"/>
              </a:spcAft>
              <a:buClr>
                <a:schemeClr val="dk1"/>
              </a:buClr>
              <a:buFont typeface="Arial"/>
              <a:buNone/>
            </a:pPr>
            <a:r>
              <a:t/>
            </a:r>
            <a:endParaRPr b="0" i="0" sz="1200" u="none" cap="none" strike="noStrike">
              <a:solidFill>
                <a:schemeClr val="dk1"/>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dk1"/>
                </a:solidFill>
                <a:latin typeface="Ubuntu"/>
                <a:ea typeface="Ubuntu"/>
                <a:cs typeface="Ubuntu"/>
                <a:sym typeface="Ubuntu"/>
              </a:rPr>
              <a:t>Dyad Testing</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087" name="Google Shape;1087;p188"/>
          <p:cNvSpPr txBox="1"/>
          <p:nvPr/>
        </p:nvSpPr>
        <p:spPr>
          <a:xfrm>
            <a:off x="7707125" y="37800"/>
            <a:ext cx="1100400" cy="29772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Reflect Write</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Reflect Time</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Equity Pause</a:t>
            </a:r>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088" name="Google Shape;1088;p188"/>
          <p:cNvSpPr txBox="1"/>
          <p:nvPr/>
        </p:nvSpPr>
        <p:spPr>
          <a:xfrm rot="-5400000">
            <a:off x="-1093400" y="1287400"/>
            <a:ext cx="3305100" cy="6810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Ubuntu"/>
              <a:buNone/>
            </a:pPr>
            <a:r>
              <a:rPr b="1" i="0" lang="en" sz="1800" u="none" cap="none" strike="noStrike">
                <a:solidFill>
                  <a:srgbClr val="FFFFFF"/>
                </a:solidFill>
                <a:latin typeface="Ubuntu"/>
                <a:ea typeface="Ubuntu"/>
                <a:cs typeface="Ubuntu"/>
                <a:sym typeface="Ubuntu"/>
              </a:rPr>
              <a:t>METHODS</a:t>
            </a:r>
            <a:endParaRPr/>
          </a:p>
        </p:txBody>
      </p:sp>
      <p:pic>
        <p:nvPicPr>
          <p:cNvPr id="1089" name="Google Shape;1089;p188"/>
          <p:cNvPicPr preferRelativeResize="0"/>
          <p:nvPr/>
        </p:nvPicPr>
        <p:blipFill rotWithShape="1">
          <a:blip r:embed="rId3">
            <a:alphaModFix/>
          </a:blip>
          <a:srcRect b="0" l="0" r="0" t="0"/>
          <a:stretch/>
        </p:blipFill>
        <p:spPr>
          <a:xfrm>
            <a:off x="899648" y="2024398"/>
            <a:ext cx="8090400" cy="2515500"/>
          </a:xfrm>
          <a:prstGeom prst="rect">
            <a:avLst/>
          </a:prstGeom>
          <a:noFill/>
          <a:ln>
            <a:noFill/>
          </a:ln>
        </p:spPr>
      </p:pic>
      <p:pic>
        <p:nvPicPr>
          <p:cNvPr id="1090" name="Google Shape;1090;p188"/>
          <p:cNvPicPr preferRelativeResize="0"/>
          <p:nvPr/>
        </p:nvPicPr>
        <p:blipFill>
          <a:blip r:embed="rId4">
            <a:alphaModFix/>
          </a:blip>
          <a:stretch>
            <a:fillRect/>
          </a:stretch>
        </p:blipFill>
        <p:spPr>
          <a:xfrm>
            <a:off x="7519979" y="6167467"/>
            <a:ext cx="1378475" cy="594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89"/>
          <p:cNvSpPr txBox="1"/>
          <p:nvPr/>
        </p:nvSpPr>
        <p:spPr>
          <a:xfrm>
            <a:off x="955450" y="37800"/>
            <a:ext cx="1173900" cy="32226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Paseo</a:t>
            </a:r>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P</a:t>
            </a:r>
            <a:r>
              <a:rPr b="0" i="0" lang="en" sz="1200" u="none" cap="none" strike="noStrike">
                <a:solidFill>
                  <a:srgbClr val="000000"/>
                </a:solidFill>
                <a:latin typeface="Ubuntu"/>
                <a:ea typeface="Ubuntu"/>
                <a:cs typeface="Ubuntu"/>
                <a:sym typeface="Ubuntu"/>
              </a:rPr>
              <a:t>rotocol</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Notice Tool</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Constructivist Listening</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096" name="Google Shape;1096;p189"/>
          <p:cNvSpPr txBox="1"/>
          <p:nvPr/>
        </p:nvSpPr>
        <p:spPr>
          <a:xfrm>
            <a:off x="2158825" y="29400"/>
            <a:ext cx="1100400" cy="32226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Empathy </a:t>
            </a:r>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Interview</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AEIOU</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Immersion</a:t>
            </a:r>
            <a:endParaRPr/>
          </a:p>
        </p:txBody>
      </p:sp>
      <p:sp>
        <p:nvSpPr>
          <p:cNvPr id="1097" name="Google Shape;1097;p189"/>
          <p:cNvSpPr txBox="1"/>
          <p:nvPr/>
        </p:nvSpPr>
        <p:spPr>
          <a:xfrm>
            <a:off x="3288700" y="29400"/>
            <a:ext cx="1173900" cy="32226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Composite User</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POV MadLib</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HMW</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Need Statement</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Empathy Map</a:t>
            </a:r>
            <a:endParaRPr/>
          </a:p>
        </p:txBody>
      </p:sp>
      <p:sp>
        <p:nvSpPr>
          <p:cNvPr id="1098" name="Google Shape;1098;p189"/>
          <p:cNvSpPr txBox="1"/>
          <p:nvPr/>
        </p:nvSpPr>
        <p:spPr>
          <a:xfrm>
            <a:off x="4492075" y="37800"/>
            <a:ext cx="1047300" cy="32226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Brainstorm</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Brainwrite</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Constraints</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Levers</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099" name="Google Shape;1099;p189"/>
          <p:cNvSpPr txBox="1"/>
          <p:nvPr/>
        </p:nvSpPr>
        <p:spPr>
          <a:xfrm>
            <a:off x="5566200" y="37800"/>
            <a:ext cx="1047300" cy="29772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Looks Like/</a:t>
            </a:r>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Works Like</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Rapid </a:t>
            </a:r>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Prototyping</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Build to Learn</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100" name="Google Shape;1100;p189"/>
          <p:cNvSpPr txBox="1"/>
          <p:nvPr/>
        </p:nvSpPr>
        <p:spPr>
          <a:xfrm>
            <a:off x="6640325" y="37800"/>
            <a:ext cx="1047300" cy="33921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User Testing</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Role Play Testing</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Storytelling</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Think Aloud</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Dyad Testing</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101" name="Google Shape;1101;p189"/>
          <p:cNvSpPr txBox="1"/>
          <p:nvPr/>
        </p:nvSpPr>
        <p:spPr>
          <a:xfrm>
            <a:off x="7707125" y="37800"/>
            <a:ext cx="1100400" cy="2977200"/>
          </a:xfrm>
          <a:prstGeom prst="rect">
            <a:avLst/>
          </a:prstGeom>
          <a:solidFill>
            <a:srgbClr val="CCCCCC"/>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Equity Pause</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Reflect Write</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Ubuntu"/>
              <a:buNone/>
            </a:pPr>
            <a:r>
              <a:rPr b="0" i="0" lang="en" sz="1200" u="none" cap="none" strike="noStrike">
                <a:solidFill>
                  <a:srgbClr val="000000"/>
                </a:solidFill>
                <a:latin typeface="Ubuntu"/>
                <a:ea typeface="Ubuntu"/>
                <a:cs typeface="Ubuntu"/>
                <a:sym typeface="Ubuntu"/>
              </a:rPr>
              <a:t>Dyad Convo</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000000"/>
              </a:solidFill>
              <a:latin typeface="Ubuntu"/>
              <a:ea typeface="Ubuntu"/>
              <a:cs typeface="Ubuntu"/>
              <a:sym typeface="Ubuntu"/>
            </a:endParaRPr>
          </a:p>
        </p:txBody>
      </p:sp>
      <p:sp>
        <p:nvSpPr>
          <p:cNvPr id="1102" name="Google Shape;1102;p189"/>
          <p:cNvSpPr txBox="1"/>
          <p:nvPr/>
        </p:nvSpPr>
        <p:spPr>
          <a:xfrm rot="-5400000">
            <a:off x="-1093400" y="1287400"/>
            <a:ext cx="3305100" cy="6810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Ubuntu"/>
              <a:buNone/>
            </a:pPr>
            <a:r>
              <a:rPr b="1" i="0" lang="en" sz="1800" u="none" cap="none" strike="noStrike">
                <a:solidFill>
                  <a:srgbClr val="FFFFFF"/>
                </a:solidFill>
                <a:latin typeface="Ubuntu"/>
                <a:ea typeface="Ubuntu"/>
                <a:cs typeface="Ubuntu"/>
                <a:sym typeface="Ubuntu"/>
              </a:rPr>
              <a:t>METHODS</a:t>
            </a:r>
            <a:endParaRPr/>
          </a:p>
        </p:txBody>
      </p:sp>
      <p:sp>
        <p:nvSpPr>
          <p:cNvPr id="1103" name="Google Shape;1103;p189"/>
          <p:cNvSpPr txBox="1"/>
          <p:nvPr/>
        </p:nvSpPr>
        <p:spPr>
          <a:xfrm rot="-5400000">
            <a:off x="-1268600" y="4739275"/>
            <a:ext cx="3655500" cy="6810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Ubuntu"/>
              <a:buNone/>
            </a:pPr>
            <a:r>
              <a:rPr b="1" i="0" lang="en" sz="1800" u="none" cap="none" strike="noStrike">
                <a:solidFill>
                  <a:srgbClr val="FFFFFF"/>
                </a:solidFill>
                <a:latin typeface="Ubuntu"/>
                <a:ea typeface="Ubuntu"/>
                <a:cs typeface="Ubuntu"/>
                <a:sym typeface="Ubuntu"/>
              </a:rPr>
              <a:t>MINDSETS</a:t>
            </a:r>
            <a:endParaRPr/>
          </a:p>
        </p:txBody>
      </p:sp>
      <p:sp>
        <p:nvSpPr>
          <p:cNvPr id="1104" name="Google Shape;1104;p189"/>
          <p:cNvSpPr txBox="1"/>
          <p:nvPr/>
        </p:nvSpPr>
        <p:spPr>
          <a:xfrm>
            <a:off x="984925" y="3241425"/>
            <a:ext cx="1100400" cy="3606000"/>
          </a:xfrm>
          <a:prstGeom prst="rect">
            <a:avLst/>
          </a:prstGeom>
          <a:solidFill>
            <a:srgbClr val="666666"/>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Focus on Human Values</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Practice Self-</a:t>
            </a:r>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Awareness</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Notice Bias +</a:t>
            </a:r>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Power</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Embrace Complexity</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Build Relational Trust</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p:txBody>
      </p:sp>
      <p:sp>
        <p:nvSpPr>
          <p:cNvPr id="1105" name="Google Shape;1105;p189"/>
          <p:cNvSpPr txBox="1"/>
          <p:nvPr/>
        </p:nvSpPr>
        <p:spPr>
          <a:xfrm>
            <a:off x="2085325" y="3210825"/>
            <a:ext cx="1173900" cy="3655500"/>
          </a:xfrm>
          <a:prstGeom prst="rect">
            <a:avLst/>
          </a:prstGeom>
          <a:solidFill>
            <a:srgbClr val="666666"/>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Build Relational Trust</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Focus on Human Values</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lt1"/>
                </a:solidFill>
                <a:latin typeface="Ubuntu"/>
                <a:ea typeface="Ubuntu"/>
                <a:cs typeface="Ubuntu"/>
                <a:sym typeface="Ubuntu"/>
              </a:rPr>
              <a:t>Embrace Complexity</a:t>
            </a:r>
            <a:endParaRPr/>
          </a:p>
        </p:txBody>
      </p:sp>
      <p:sp>
        <p:nvSpPr>
          <p:cNvPr id="1106" name="Google Shape;1106;p189"/>
          <p:cNvSpPr txBox="1"/>
          <p:nvPr/>
        </p:nvSpPr>
        <p:spPr>
          <a:xfrm>
            <a:off x="3259225" y="3356325"/>
            <a:ext cx="1173900" cy="3510000"/>
          </a:xfrm>
          <a:prstGeom prst="rect">
            <a:avLst/>
          </a:prstGeom>
          <a:solidFill>
            <a:srgbClr val="666666"/>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Craft Clarity</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lt1"/>
                </a:solidFill>
                <a:latin typeface="Ubuntu"/>
                <a:ea typeface="Ubuntu"/>
                <a:cs typeface="Ubuntu"/>
                <a:sym typeface="Ubuntu"/>
              </a:rPr>
              <a:t>Embrace Complexity</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Practice Self-</a:t>
            </a:r>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Awareness</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lt1"/>
                </a:solidFill>
                <a:latin typeface="Ubuntu"/>
                <a:ea typeface="Ubuntu"/>
                <a:cs typeface="Ubuntu"/>
                <a:sym typeface="Ubuntu"/>
              </a:rPr>
              <a:t>Define Bias +</a:t>
            </a:r>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lt1"/>
                </a:solidFill>
                <a:latin typeface="Ubuntu"/>
                <a:ea typeface="Ubuntu"/>
                <a:cs typeface="Ubuntu"/>
                <a:sym typeface="Ubuntu"/>
              </a:rPr>
              <a:t>Power</a:t>
            </a:r>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p:txBody>
      </p:sp>
      <p:sp>
        <p:nvSpPr>
          <p:cNvPr id="1107" name="Google Shape;1107;p189"/>
          <p:cNvSpPr txBox="1"/>
          <p:nvPr/>
        </p:nvSpPr>
        <p:spPr>
          <a:xfrm>
            <a:off x="7783325" y="3252025"/>
            <a:ext cx="1100400" cy="3606000"/>
          </a:xfrm>
          <a:prstGeom prst="rect">
            <a:avLst/>
          </a:prstGeom>
          <a:solidFill>
            <a:srgbClr val="666666"/>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Focus on Human Values</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Practice Self-</a:t>
            </a:r>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Awareness</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lt1"/>
                </a:solidFill>
                <a:latin typeface="Ubuntu"/>
                <a:ea typeface="Ubuntu"/>
                <a:cs typeface="Ubuntu"/>
                <a:sym typeface="Ubuntu"/>
              </a:rPr>
              <a:t>Embrace Complexity</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Craft Clarity</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lt1"/>
                </a:solidFill>
                <a:latin typeface="Ubuntu"/>
                <a:ea typeface="Ubuntu"/>
                <a:cs typeface="Ubuntu"/>
                <a:sym typeface="Ubuntu"/>
              </a:rPr>
              <a:t>Build Relational Trust</a:t>
            </a:r>
            <a:endParaRPr/>
          </a:p>
        </p:txBody>
      </p:sp>
      <p:sp>
        <p:nvSpPr>
          <p:cNvPr id="1108" name="Google Shape;1108;p189"/>
          <p:cNvSpPr txBox="1"/>
          <p:nvPr/>
        </p:nvSpPr>
        <p:spPr>
          <a:xfrm>
            <a:off x="4444900" y="3241350"/>
            <a:ext cx="1100400" cy="3606000"/>
          </a:xfrm>
          <a:prstGeom prst="rect">
            <a:avLst/>
          </a:prstGeom>
          <a:solidFill>
            <a:srgbClr val="666666"/>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lt1"/>
                </a:solidFill>
                <a:latin typeface="Ubuntu"/>
                <a:ea typeface="Ubuntu"/>
                <a:cs typeface="Ubuntu"/>
                <a:sym typeface="Ubuntu"/>
              </a:rPr>
              <a:t>Liberatory </a:t>
            </a:r>
            <a:endParaRPr/>
          </a:p>
          <a:p>
            <a:pPr indent="0" lvl="0" marL="0" marR="0" rtl="0" algn="ctr">
              <a:lnSpc>
                <a:spcPct val="100000"/>
              </a:lnSpc>
              <a:spcBef>
                <a:spcPts val="0"/>
              </a:spcBef>
              <a:spcAft>
                <a:spcPts val="0"/>
              </a:spcAft>
              <a:buClr>
                <a:schemeClr val="dk1"/>
              </a:buClr>
              <a:buFont typeface="Arial"/>
              <a:buNone/>
            </a:pPr>
            <a:r>
              <a:rPr b="0" i="0" lang="en" sz="1100" u="none" cap="none" strike="noStrike">
                <a:solidFill>
                  <a:schemeClr val="lt1"/>
                </a:solidFill>
                <a:latin typeface="Ubuntu"/>
                <a:ea typeface="Ubuntu"/>
                <a:cs typeface="Ubuntu"/>
                <a:sym typeface="Ubuntu"/>
              </a:rPr>
              <a:t>Collaboration</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lt1"/>
                </a:solidFill>
                <a:latin typeface="Ubuntu"/>
                <a:ea typeface="Ubuntu"/>
                <a:cs typeface="Ubuntu"/>
                <a:sym typeface="Ubuntu"/>
              </a:rPr>
              <a:t>Bias Toward Experimen- tation</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Build Emotional</a:t>
            </a:r>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Trust</a:t>
            </a:r>
            <a:endParaRPr/>
          </a:p>
        </p:txBody>
      </p:sp>
      <p:sp>
        <p:nvSpPr>
          <p:cNvPr id="1109" name="Google Shape;1109;p189"/>
          <p:cNvSpPr txBox="1"/>
          <p:nvPr/>
        </p:nvSpPr>
        <p:spPr>
          <a:xfrm>
            <a:off x="5548925" y="3260325"/>
            <a:ext cx="1100400" cy="3606000"/>
          </a:xfrm>
          <a:prstGeom prst="rect">
            <a:avLst/>
          </a:prstGeom>
          <a:solidFill>
            <a:srgbClr val="666666"/>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Liberatory </a:t>
            </a:r>
            <a:endParaRPr/>
          </a:p>
          <a:p>
            <a:pPr indent="0" lvl="0" marL="0" marR="0" rtl="0" algn="ctr">
              <a:lnSpc>
                <a:spcPct val="100000"/>
              </a:lnSpc>
              <a:spcBef>
                <a:spcPts val="0"/>
              </a:spcBef>
              <a:spcAft>
                <a:spcPts val="0"/>
              </a:spcAft>
              <a:buClr>
                <a:srgbClr val="FFFFFF"/>
              </a:buClr>
              <a:buFont typeface="Ubuntu"/>
              <a:buNone/>
            </a:pPr>
            <a:r>
              <a:rPr b="0" i="0" lang="en" sz="1100" u="none" cap="none" strike="noStrike">
                <a:solidFill>
                  <a:srgbClr val="FFFFFF"/>
                </a:solidFill>
                <a:latin typeface="Ubuntu"/>
                <a:ea typeface="Ubuntu"/>
                <a:cs typeface="Ubuntu"/>
                <a:sym typeface="Ubuntu"/>
              </a:rPr>
              <a:t>Collaboration</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Bias Toward Action</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chemeClr val="dk1"/>
              </a:buClr>
              <a:buFont typeface="Arial"/>
              <a:buNone/>
            </a:pPr>
            <a:r>
              <a:rPr b="0" i="0" lang="en" sz="1200" u="none" cap="none" strike="noStrike">
                <a:solidFill>
                  <a:schemeClr val="lt1"/>
                </a:solidFill>
                <a:latin typeface="Ubuntu"/>
                <a:ea typeface="Ubuntu"/>
                <a:cs typeface="Ubuntu"/>
                <a:sym typeface="Ubuntu"/>
              </a:rPr>
              <a:t>Build Relational Trust</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Show Don’t Tell</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Craft Clarity</a:t>
            </a:r>
            <a:endParaRPr/>
          </a:p>
        </p:txBody>
      </p:sp>
      <p:sp>
        <p:nvSpPr>
          <p:cNvPr id="1110" name="Google Shape;1110;p189"/>
          <p:cNvSpPr txBox="1"/>
          <p:nvPr/>
        </p:nvSpPr>
        <p:spPr>
          <a:xfrm>
            <a:off x="6666125" y="3331825"/>
            <a:ext cx="1100400" cy="3510000"/>
          </a:xfrm>
          <a:prstGeom prst="rect">
            <a:avLst/>
          </a:prstGeom>
          <a:solidFill>
            <a:srgbClr val="666666"/>
          </a:solid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Craft Clarity</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Practice Self-</a:t>
            </a:r>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Awareness</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Bias Toward Experimen- tation</a:t>
            </a:r>
            <a:endParaRPr/>
          </a:p>
          <a:p>
            <a:pPr indent="0" lvl="0" marL="0" marR="0" rtl="0" algn="l">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a:p>
            <a:pPr indent="0" lvl="0" marL="0" marR="0" rtl="0" algn="ctr">
              <a:lnSpc>
                <a:spcPct val="100000"/>
              </a:lnSpc>
              <a:spcBef>
                <a:spcPts val="0"/>
              </a:spcBef>
              <a:spcAft>
                <a:spcPts val="0"/>
              </a:spcAft>
              <a:buClr>
                <a:srgbClr val="FFFFFF"/>
              </a:buClr>
              <a:buFont typeface="Ubuntu"/>
              <a:buNone/>
            </a:pPr>
            <a:r>
              <a:rPr b="0" i="0" lang="en" sz="1200" u="none" cap="none" strike="noStrike">
                <a:solidFill>
                  <a:srgbClr val="FFFFFF"/>
                </a:solidFill>
                <a:latin typeface="Ubuntu"/>
                <a:ea typeface="Ubuntu"/>
                <a:cs typeface="Ubuntu"/>
                <a:sym typeface="Ubuntu"/>
              </a:rPr>
              <a:t>Share Don’t Sell</a:t>
            </a:r>
            <a:endParaRPr/>
          </a:p>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rgbClr val="FFFFFF"/>
              </a:solidFill>
              <a:latin typeface="Ubuntu"/>
              <a:ea typeface="Ubuntu"/>
              <a:cs typeface="Ubuntu"/>
              <a:sym typeface="Ubuntu"/>
            </a:endParaRPr>
          </a:p>
        </p:txBody>
      </p:sp>
      <p:pic>
        <p:nvPicPr>
          <p:cNvPr id="1111" name="Google Shape;1111;p189"/>
          <p:cNvPicPr preferRelativeResize="0"/>
          <p:nvPr/>
        </p:nvPicPr>
        <p:blipFill rotWithShape="1">
          <a:blip r:embed="rId3">
            <a:alphaModFix/>
          </a:blip>
          <a:srcRect b="0" l="0" r="0" t="0"/>
          <a:stretch/>
        </p:blipFill>
        <p:spPr>
          <a:xfrm>
            <a:off x="899648" y="2024398"/>
            <a:ext cx="8090400" cy="251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pic>
        <p:nvPicPr>
          <p:cNvPr id="727" name="Google Shape;727;p154"/>
          <p:cNvPicPr preferRelativeResize="0"/>
          <p:nvPr/>
        </p:nvPicPr>
        <p:blipFill rotWithShape="1">
          <a:blip r:embed="rId3">
            <a:alphaModFix/>
          </a:blip>
          <a:srcRect b="75385" l="0" r="0" t="0"/>
          <a:stretch/>
        </p:blipFill>
        <p:spPr>
          <a:xfrm>
            <a:off x="152400" y="152400"/>
            <a:ext cx="8737500" cy="1613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90"/>
          <p:cNvSpPr txBox="1"/>
          <p:nvPr/>
        </p:nvSpPr>
        <p:spPr>
          <a:xfrm>
            <a:off x="224725" y="1072975"/>
            <a:ext cx="8682000" cy="55797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3000"/>
              <a:t>As a ______</a:t>
            </a:r>
            <a:r>
              <a:rPr lang="en" sz="1800"/>
              <a:t>(identity)</a:t>
            </a:r>
            <a:r>
              <a:rPr b="1" lang="en" sz="3000"/>
              <a:t>________DESIGNER at </a:t>
            </a:r>
            <a:r>
              <a:rPr lang="en" sz="3000"/>
              <a:t>XXXX </a:t>
            </a:r>
            <a:r>
              <a:rPr b="1" lang="en" sz="3000"/>
              <a:t>School, I strive to build______</a:t>
            </a:r>
            <a:r>
              <a:rPr lang="en" sz="1800"/>
              <a:t>(what)</a:t>
            </a:r>
            <a:r>
              <a:rPr b="1" lang="en" sz="3000"/>
              <a:t>______ because___________</a:t>
            </a:r>
            <a:r>
              <a:rPr lang="en" sz="1800"/>
              <a:t>(why)</a:t>
            </a:r>
            <a:r>
              <a:rPr b="1" lang="en" sz="3000"/>
              <a:t>_____________.</a:t>
            </a:r>
            <a:endParaRPr b="1" sz="3000"/>
          </a:p>
          <a:p>
            <a:pPr indent="0" lvl="0" marL="0" rtl="0">
              <a:lnSpc>
                <a:spcPct val="150000"/>
              </a:lnSpc>
              <a:spcBef>
                <a:spcPts val="0"/>
              </a:spcBef>
              <a:spcAft>
                <a:spcPts val="0"/>
              </a:spcAft>
              <a:buNone/>
            </a:pPr>
            <a:r>
              <a:t/>
            </a:r>
            <a:endParaRPr b="1" sz="3000"/>
          </a:p>
          <a:p>
            <a:pPr indent="0" lvl="0" marL="0" rtl="0">
              <a:lnSpc>
                <a:spcPct val="150000"/>
              </a:lnSpc>
              <a:spcBef>
                <a:spcPts val="0"/>
              </a:spcBef>
              <a:spcAft>
                <a:spcPts val="0"/>
              </a:spcAft>
              <a:buNone/>
            </a:pPr>
            <a:r>
              <a:rPr b="1" lang="en" sz="3000"/>
              <a:t>As a striving </a:t>
            </a:r>
            <a:r>
              <a:rPr b="1" i="1" lang="en" sz="3000"/>
              <a:t>EQUITY-CENTERED DESIGNER,</a:t>
            </a:r>
            <a:r>
              <a:rPr b="1" lang="en" sz="3000"/>
              <a:t> I recognize I need to notice </a:t>
            </a:r>
            <a:r>
              <a:rPr b="1" lang="en" sz="3000">
                <a:solidFill>
                  <a:schemeClr val="dk1"/>
                </a:solidFill>
              </a:rPr>
              <a:t>______</a:t>
            </a:r>
            <a:r>
              <a:rPr lang="en" sz="1800">
                <a:solidFill>
                  <a:schemeClr val="dk1"/>
                </a:solidFill>
              </a:rPr>
              <a:t>(what)</a:t>
            </a:r>
            <a:r>
              <a:rPr b="1" lang="en" sz="3000">
                <a:solidFill>
                  <a:schemeClr val="dk1"/>
                </a:solidFill>
              </a:rPr>
              <a:t>____</a:t>
            </a:r>
            <a:r>
              <a:rPr b="1" lang="en" sz="3000"/>
              <a:t>____ when</a:t>
            </a:r>
            <a:r>
              <a:rPr lang="en" sz="1800"/>
              <a:t> </a:t>
            </a:r>
            <a:r>
              <a:rPr b="1" lang="en" sz="3000"/>
              <a:t>I________</a:t>
            </a:r>
            <a:r>
              <a:rPr lang="en" sz="1800"/>
              <a:t> ((action))</a:t>
            </a:r>
            <a:r>
              <a:rPr b="1" lang="en" sz="3000"/>
              <a:t>________by____</a:t>
            </a:r>
            <a:r>
              <a:rPr lang="en" sz="1800"/>
              <a:t>(how)</a:t>
            </a:r>
            <a:r>
              <a:rPr b="1" lang="en" sz="3000"/>
              <a:t>_____    so_______</a:t>
            </a:r>
            <a:r>
              <a:rPr lang="en" sz="1800"/>
              <a:t>(equitable outcome of why)</a:t>
            </a:r>
            <a:r>
              <a:rPr b="1" lang="en" sz="3000"/>
              <a:t>________.</a:t>
            </a:r>
            <a:endParaRPr b="1" sz="3000"/>
          </a:p>
          <a:p>
            <a:pPr indent="0" lvl="0" marL="0" rtl="0">
              <a:spcBef>
                <a:spcPts val="0"/>
              </a:spcBef>
              <a:spcAft>
                <a:spcPts val="0"/>
              </a:spcAft>
              <a:buNone/>
            </a:pPr>
            <a:r>
              <a:t/>
            </a:r>
            <a:endParaRPr/>
          </a:p>
          <a:p>
            <a:pPr indent="0" lvl="0" marL="0" rtl="0">
              <a:spcBef>
                <a:spcPts val="0"/>
              </a:spcBef>
              <a:spcAft>
                <a:spcPts val="0"/>
              </a:spcAft>
              <a:buNone/>
            </a:pPr>
            <a:r>
              <a:t/>
            </a:r>
            <a:endParaRPr/>
          </a:p>
        </p:txBody>
      </p:sp>
      <p:pic>
        <p:nvPicPr>
          <p:cNvPr id="1117" name="Google Shape;1117;p190"/>
          <p:cNvPicPr preferRelativeResize="0"/>
          <p:nvPr/>
        </p:nvPicPr>
        <p:blipFill rotWithShape="1">
          <a:blip r:embed="rId3">
            <a:alphaModFix/>
          </a:blip>
          <a:srcRect b="65897" l="0" r="0" t="13456"/>
          <a:stretch/>
        </p:blipFill>
        <p:spPr>
          <a:xfrm>
            <a:off x="2722275" y="38075"/>
            <a:ext cx="3482630" cy="9586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pic>
        <p:nvPicPr>
          <p:cNvPr id="1122" name="Google Shape;1122;p191"/>
          <p:cNvPicPr preferRelativeResize="0"/>
          <p:nvPr/>
        </p:nvPicPr>
        <p:blipFill rotWithShape="1">
          <a:blip r:embed="rId3">
            <a:alphaModFix/>
          </a:blip>
          <a:srcRect b="0" l="0" r="0" t="0"/>
          <a:stretch/>
        </p:blipFill>
        <p:spPr>
          <a:xfrm>
            <a:off x="152400" y="546950"/>
            <a:ext cx="5257800" cy="1983000"/>
          </a:xfrm>
          <a:prstGeom prst="rect">
            <a:avLst/>
          </a:prstGeom>
          <a:noFill/>
          <a:ln>
            <a:noFill/>
          </a:ln>
        </p:spPr>
      </p:pic>
      <p:pic>
        <p:nvPicPr>
          <p:cNvPr id="1123" name="Google Shape;1123;p191"/>
          <p:cNvPicPr preferRelativeResize="0"/>
          <p:nvPr/>
        </p:nvPicPr>
        <p:blipFill rotWithShape="1">
          <a:blip r:embed="rId4">
            <a:alphaModFix/>
          </a:blip>
          <a:srcRect b="0" l="0" r="0" t="0"/>
          <a:stretch/>
        </p:blipFill>
        <p:spPr>
          <a:xfrm>
            <a:off x="494474" y="2851368"/>
            <a:ext cx="4259400" cy="1037400"/>
          </a:xfrm>
          <a:prstGeom prst="rect">
            <a:avLst/>
          </a:prstGeom>
          <a:noFill/>
          <a:ln>
            <a:noFill/>
          </a:ln>
        </p:spPr>
      </p:pic>
      <p:pic>
        <p:nvPicPr>
          <p:cNvPr id="1124" name="Google Shape;1124;p191"/>
          <p:cNvPicPr preferRelativeResize="0"/>
          <p:nvPr/>
        </p:nvPicPr>
        <p:blipFill rotWithShape="1">
          <a:blip r:embed="rId5">
            <a:alphaModFix/>
          </a:blip>
          <a:srcRect b="0" l="0" r="0" t="0"/>
          <a:stretch/>
        </p:blipFill>
        <p:spPr>
          <a:xfrm>
            <a:off x="419250" y="4455099"/>
            <a:ext cx="3491700" cy="2151600"/>
          </a:xfrm>
          <a:prstGeom prst="rect">
            <a:avLst/>
          </a:prstGeom>
          <a:noFill/>
          <a:ln>
            <a:noFill/>
          </a:ln>
        </p:spPr>
      </p:pic>
      <p:sp>
        <p:nvSpPr>
          <p:cNvPr id="1125" name="Google Shape;1125;p191"/>
          <p:cNvSpPr txBox="1"/>
          <p:nvPr/>
        </p:nvSpPr>
        <p:spPr>
          <a:xfrm>
            <a:off x="5532200" y="1152875"/>
            <a:ext cx="3352800" cy="1983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Ubuntu"/>
                <a:ea typeface="Ubuntu"/>
                <a:cs typeface="Ubuntu"/>
                <a:sym typeface="Ubuntu"/>
              </a:rPr>
              <a:t>Our Collaborators in exploring </a:t>
            </a:r>
            <a:r>
              <a:rPr b="1" lang="en" sz="1800">
                <a:latin typeface="Ubuntu"/>
                <a:ea typeface="Ubuntu"/>
                <a:cs typeface="Ubuntu"/>
                <a:sym typeface="Ubuntu"/>
              </a:rPr>
              <a:t>equity/justice-centered design! </a:t>
            </a:r>
            <a:endParaRPr sz="1800">
              <a:latin typeface="Ubuntu"/>
              <a:ea typeface="Ubuntu"/>
              <a:cs typeface="Ubuntu"/>
              <a:sym typeface="Ubuntu"/>
            </a:endParaRPr>
          </a:p>
          <a:p>
            <a:pPr indent="0" lvl="0" marL="0" rtl="0" algn="r">
              <a:spcBef>
                <a:spcPts val="0"/>
              </a:spcBef>
              <a:spcAft>
                <a:spcPts val="0"/>
              </a:spcAft>
              <a:buNone/>
            </a:pPr>
            <a:r>
              <a:rPr lang="en" sz="1800">
                <a:latin typeface="Ubuntu"/>
                <a:ea typeface="Ubuntu"/>
                <a:cs typeface="Ubuntu"/>
                <a:sym typeface="Ubuntu"/>
              </a:rPr>
              <a:t>(our growing community)...</a:t>
            </a:r>
            <a:endParaRPr sz="1800">
              <a:latin typeface="Ubuntu"/>
              <a:ea typeface="Ubuntu"/>
              <a:cs typeface="Ubuntu"/>
              <a:sym typeface="Ubuntu"/>
            </a:endParaRPr>
          </a:p>
          <a:p>
            <a:pPr indent="0" lvl="0" marL="0" rtl="0" algn="r">
              <a:spcBef>
                <a:spcPts val="0"/>
              </a:spcBef>
              <a:spcAft>
                <a:spcPts val="0"/>
              </a:spcAft>
              <a:buNone/>
            </a:pPr>
            <a:r>
              <a:rPr lang="en" sz="1800">
                <a:latin typeface="Ubuntu"/>
                <a:ea typeface="Ubuntu"/>
                <a:cs typeface="Ubuntu"/>
                <a:sym typeface="Ubuntu"/>
              </a:rPr>
              <a:t>@equitydeigncollaborative</a:t>
            </a:r>
            <a:endParaRPr sz="1800">
              <a:latin typeface="Ubuntu"/>
              <a:ea typeface="Ubuntu"/>
              <a:cs typeface="Ubuntu"/>
              <a:sym typeface="Ubuntu"/>
            </a:endParaRPr>
          </a:p>
          <a:p>
            <a:pPr indent="0" lvl="0" marL="0" rtl="0" algn="r">
              <a:spcBef>
                <a:spcPts val="0"/>
              </a:spcBef>
              <a:spcAft>
                <a:spcPts val="0"/>
              </a:spcAft>
              <a:buNone/>
            </a:pPr>
            <a:r>
              <a:rPr lang="en" sz="1800">
                <a:latin typeface="Ubuntu"/>
                <a:ea typeface="Ubuntu"/>
                <a:cs typeface="Ubuntu"/>
                <a:sym typeface="Ubuntu"/>
              </a:rPr>
              <a:t>#liberatorydesign </a:t>
            </a:r>
            <a:endParaRPr sz="1800">
              <a:latin typeface="Ubuntu"/>
              <a:ea typeface="Ubuntu"/>
              <a:cs typeface="Ubuntu"/>
              <a:sym typeface="Ubuntu"/>
            </a:endParaRPr>
          </a:p>
        </p:txBody>
      </p:sp>
      <p:pic>
        <p:nvPicPr>
          <p:cNvPr id="1126" name="Google Shape;1126;p191"/>
          <p:cNvPicPr preferRelativeResize="0"/>
          <p:nvPr/>
        </p:nvPicPr>
        <p:blipFill rotWithShape="1">
          <a:blip r:embed="rId6">
            <a:alphaModFix/>
          </a:blip>
          <a:srcRect b="33674" l="24997" r="25512" t="31763"/>
          <a:stretch/>
        </p:blipFill>
        <p:spPr>
          <a:xfrm>
            <a:off x="3918556" y="4515000"/>
            <a:ext cx="5139600" cy="1962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pic>
        <p:nvPicPr>
          <p:cNvPr id="732" name="Google Shape;732;p155"/>
          <p:cNvPicPr preferRelativeResize="0"/>
          <p:nvPr/>
        </p:nvPicPr>
        <p:blipFill rotWithShape="1">
          <a:blip r:embed="rId3">
            <a:alphaModFix/>
          </a:blip>
          <a:srcRect b="50037" l="0" r="0" t="0"/>
          <a:stretch/>
        </p:blipFill>
        <p:spPr>
          <a:xfrm>
            <a:off x="152400" y="152400"/>
            <a:ext cx="8737500" cy="3274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pic>
        <p:nvPicPr>
          <p:cNvPr id="737" name="Google Shape;737;p156"/>
          <p:cNvPicPr preferRelativeResize="0"/>
          <p:nvPr/>
        </p:nvPicPr>
        <p:blipFill rotWithShape="1">
          <a:blip r:embed="rId3">
            <a:alphaModFix/>
          </a:blip>
          <a:srcRect b="24190" l="0" r="0" t="0"/>
          <a:stretch/>
        </p:blipFill>
        <p:spPr>
          <a:xfrm>
            <a:off x="152400" y="152400"/>
            <a:ext cx="8737500" cy="496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pic>
        <p:nvPicPr>
          <p:cNvPr id="742" name="Google Shape;742;p157"/>
          <p:cNvPicPr preferRelativeResize="0"/>
          <p:nvPr/>
        </p:nvPicPr>
        <p:blipFill rotWithShape="1">
          <a:blip r:embed="rId3">
            <a:alphaModFix/>
          </a:blip>
          <a:srcRect b="0" l="0" r="0" t="0"/>
          <a:stretch/>
        </p:blipFill>
        <p:spPr>
          <a:xfrm>
            <a:off x="152400" y="152400"/>
            <a:ext cx="8737500" cy="655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158"/>
          <p:cNvSpPr txBox="1"/>
          <p:nvPr/>
        </p:nvSpPr>
        <p:spPr>
          <a:xfrm>
            <a:off x="3617425" y="460433"/>
            <a:ext cx="1911600" cy="48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58"/>
          <p:cNvSpPr/>
          <p:nvPr/>
        </p:nvSpPr>
        <p:spPr>
          <a:xfrm>
            <a:off x="4302550" y="1613337"/>
            <a:ext cx="4201200" cy="4267200"/>
          </a:xfrm>
          <a:prstGeom prst="ellipse">
            <a:avLst/>
          </a:prstGeom>
          <a:noFill/>
          <a:ln cap="flat" cmpd="sng" w="1143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4800" u="none" cap="none" strike="noStrike">
                <a:solidFill>
                  <a:schemeClr val="dk1"/>
                </a:solidFill>
                <a:latin typeface="Arial"/>
                <a:ea typeface="Arial"/>
                <a:cs typeface="Arial"/>
                <a:sym typeface="Arial"/>
              </a:rPr>
              <a:t>  </a:t>
            </a:r>
            <a:endParaRPr/>
          </a:p>
        </p:txBody>
      </p:sp>
      <p:sp>
        <p:nvSpPr>
          <p:cNvPr id="749" name="Google Shape;749;p158"/>
          <p:cNvSpPr txBox="1"/>
          <p:nvPr>
            <p:ph type="title"/>
          </p:nvPr>
        </p:nvSpPr>
        <p:spPr>
          <a:xfrm>
            <a:off x="873625" y="487425"/>
            <a:ext cx="101142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b="0" i="0" lang="en" sz="3600" u="none" cap="none" strike="noStrike">
                <a:solidFill>
                  <a:schemeClr val="dk1"/>
                </a:solidFill>
                <a:latin typeface="Ubuntu"/>
                <a:ea typeface="Ubuntu"/>
                <a:cs typeface="Ubuntu"/>
                <a:sym typeface="Ubuntu"/>
              </a:rPr>
              <a:t>Design Dilemma of Habit</a:t>
            </a:r>
            <a:endParaRPr/>
          </a:p>
        </p:txBody>
      </p:sp>
      <p:sp>
        <p:nvSpPr>
          <p:cNvPr id="750" name="Google Shape;750;p158"/>
          <p:cNvSpPr txBox="1"/>
          <p:nvPr/>
        </p:nvSpPr>
        <p:spPr>
          <a:xfrm>
            <a:off x="4780851" y="2153350"/>
            <a:ext cx="3390300" cy="304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Ubuntu"/>
              <a:buNone/>
            </a:pPr>
            <a:r>
              <a:rPr b="1" i="0" lang="en" sz="3000" u="none" cap="none" strike="noStrike">
                <a:solidFill>
                  <a:srgbClr val="000000"/>
                </a:solidFill>
                <a:latin typeface="Ubuntu"/>
                <a:ea typeface="Ubuntu"/>
                <a:cs typeface="Ubuntu"/>
                <a:sym typeface="Ubuntu"/>
              </a:rPr>
              <a:t>Design</a:t>
            </a:r>
            <a:r>
              <a:rPr b="0" i="0" lang="en" sz="3000" u="none" cap="none" strike="noStrike">
                <a:solidFill>
                  <a:srgbClr val="000000"/>
                </a:solidFill>
                <a:latin typeface="Ubuntu"/>
                <a:ea typeface="Ubuntu"/>
                <a:cs typeface="Ubuntu"/>
                <a:sym typeface="Ubuntu"/>
              </a:rPr>
              <a:t> can often fail to address root causes of inequity – &amp; can reproduce inequitable power relationships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159"/>
          <p:cNvSpPr txBox="1"/>
          <p:nvPr>
            <p:ph type="title"/>
          </p:nvPr>
        </p:nvSpPr>
        <p:spPr>
          <a:xfrm>
            <a:off x="216200" y="5426100"/>
            <a:ext cx="90192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Design Thinking + Equitable Practices = Equity-Centered Design</a:t>
            </a:r>
            <a:endParaRPr sz="3000"/>
          </a:p>
        </p:txBody>
      </p:sp>
      <p:sp>
        <p:nvSpPr>
          <p:cNvPr id="756" name="Google Shape;756;p159"/>
          <p:cNvSpPr txBox="1"/>
          <p:nvPr/>
        </p:nvSpPr>
        <p:spPr>
          <a:xfrm>
            <a:off x="3617425" y="460433"/>
            <a:ext cx="1911600" cy="48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pic>
        <p:nvPicPr>
          <p:cNvPr id="757" name="Google Shape;757;p159"/>
          <p:cNvPicPr preferRelativeResize="0"/>
          <p:nvPr/>
        </p:nvPicPr>
        <p:blipFill rotWithShape="1">
          <a:blip r:embed="rId3">
            <a:alphaModFix/>
          </a:blip>
          <a:srcRect b="-3522" l="0" r="0" t="5415"/>
          <a:stretch/>
        </p:blipFill>
        <p:spPr>
          <a:xfrm>
            <a:off x="4624325" y="1003725"/>
            <a:ext cx="5621828" cy="4464127"/>
          </a:xfrm>
          <a:prstGeom prst="rect">
            <a:avLst/>
          </a:prstGeom>
          <a:noFill/>
          <a:ln>
            <a:noFill/>
          </a:ln>
        </p:spPr>
      </p:pic>
      <p:pic>
        <p:nvPicPr>
          <p:cNvPr id="758" name="Google Shape;758;p159"/>
          <p:cNvPicPr preferRelativeResize="0"/>
          <p:nvPr/>
        </p:nvPicPr>
        <p:blipFill rotWithShape="1">
          <a:blip r:embed="rId4">
            <a:alphaModFix/>
          </a:blip>
          <a:srcRect b="8384" l="0" r="26745" t="6320"/>
          <a:stretch/>
        </p:blipFill>
        <p:spPr>
          <a:xfrm>
            <a:off x="0" y="1003750"/>
            <a:ext cx="4670749" cy="4267174"/>
          </a:xfrm>
          <a:prstGeom prst="rect">
            <a:avLst/>
          </a:prstGeom>
          <a:noFill/>
          <a:ln>
            <a:noFill/>
          </a:ln>
        </p:spPr>
      </p:pic>
      <p:sp>
        <p:nvSpPr>
          <p:cNvPr id="759" name="Google Shape;759;p159"/>
          <p:cNvSpPr/>
          <p:nvPr/>
        </p:nvSpPr>
        <p:spPr>
          <a:xfrm>
            <a:off x="797350" y="990550"/>
            <a:ext cx="4201200" cy="4267200"/>
          </a:xfrm>
          <a:prstGeom prst="ellipse">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chemeClr val="dk1"/>
                </a:solidFill>
              </a:rPr>
              <a:t>  </a:t>
            </a:r>
            <a:endParaRPr sz="4800">
              <a:solidFill>
                <a:srgbClr val="D9D9D9"/>
              </a:solidFill>
            </a:endParaRPr>
          </a:p>
        </p:txBody>
      </p:sp>
      <p:sp>
        <p:nvSpPr>
          <p:cNvPr id="760" name="Google Shape;760;p159"/>
          <p:cNvSpPr/>
          <p:nvPr/>
        </p:nvSpPr>
        <p:spPr>
          <a:xfrm>
            <a:off x="4302550" y="1003738"/>
            <a:ext cx="4201200" cy="4267200"/>
          </a:xfrm>
          <a:prstGeom prst="ellipse">
            <a:avLst/>
          </a:prstGeom>
          <a:no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chemeClr val="dk1"/>
                </a:solidFill>
              </a:rPr>
              <a:t>  </a:t>
            </a:r>
            <a:endParaRPr sz="4800">
              <a:solidFill>
                <a:srgbClr val="D9D9D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342714"/>
      </a:dk2>
      <a:lt2>
        <a:srgbClr val="EEECE1"/>
      </a:lt2>
      <a:accent1>
        <a:srgbClr val="AA272F"/>
      </a:accent1>
      <a:accent2>
        <a:srgbClr val="CD7A31"/>
      </a:accent2>
      <a:accent3>
        <a:srgbClr val="EEAF30"/>
      </a:accent3>
      <a:accent4>
        <a:srgbClr val="FFE098"/>
      </a:accent4>
      <a:accent5>
        <a:srgbClr val="ACCFC9"/>
      </a:accent5>
      <a:accent6>
        <a:srgbClr val="0B486B"/>
      </a:accent6>
      <a:hlink>
        <a:srgbClr val="CD7A31"/>
      </a:hlink>
      <a:folHlink>
        <a:srgbClr val="ACCF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Custom 2">
      <a:dk1>
        <a:srgbClr val="000000"/>
      </a:dk1>
      <a:lt1>
        <a:srgbClr val="FFFFFF"/>
      </a:lt1>
      <a:dk2>
        <a:srgbClr val="342714"/>
      </a:dk2>
      <a:lt2>
        <a:srgbClr val="EEECE1"/>
      </a:lt2>
      <a:accent1>
        <a:srgbClr val="AA272F"/>
      </a:accent1>
      <a:accent2>
        <a:srgbClr val="CD7A31"/>
      </a:accent2>
      <a:accent3>
        <a:srgbClr val="EEAF30"/>
      </a:accent3>
      <a:accent4>
        <a:srgbClr val="FFE098"/>
      </a:accent4>
      <a:accent5>
        <a:srgbClr val="ACCFC9"/>
      </a:accent5>
      <a:accent6>
        <a:srgbClr val="0B486B"/>
      </a:accent6>
      <a:hlink>
        <a:srgbClr val="CD7A31"/>
      </a:hlink>
      <a:folHlink>
        <a:srgbClr val="ACCF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efault - Mindmap">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Advantage">
  <a:themeElements>
    <a:clrScheme name="Custom 7">
      <a:dk1>
        <a:srgbClr val="463632"/>
      </a:dk1>
      <a:lt1>
        <a:srgbClr val="FFFFFF"/>
      </a:lt1>
      <a:dk2>
        <a:srgbClr val="463632"/>
      </a:dk2>
      <a:lt2>
        <a:srgbClr val="C9B9AF"/>
      </a:lt2>
      <a:accent1>
        <a:srgbClr val="F17F38"/>
      </a:accent1>
      <a:accent2>
        <a:srgbClr val="F9A038"/>
      </a:accent2>
      <a:accent3>
        <a:srgbClr val="68524D"/>
      </a:accent3>
      <a:accent4>
        <a:srgbClr val="E7402C"/>
      </a:accent4>
      <a:accent5>
        <a:srgbClr val="60989B"/>
      </a:accent5>
      <a:accent6>
        <a:srgbClr val="80CACF"/>
      </a:accent6>
      <a:hlink>
        <a:srgbClr val="F17F38"/>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